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sldIdLst>
    <p:sldId id="257" r:id="rId2"/>
    <p:sldId id="300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258" r:id="rId13"/>
    <p:sldId id="259" r:id="rId14"/>
    <p:sldId id="263" r:id="rId15"/>
    <p:sldId id="292" r:id="rId16"/>
    <p:sldId id="267" r:id="rId17"/>
    <p:sldId id="310" r:id="rId18"/>
    <p:sldId id="281" r:id="rId19"/>
    <p:sldId id="282" r:id="rId20"/>
    <p:sldId id="289" r:id="rId21"/>
    <p:sldId id="298" r:id="rId22"/>
    <p:sldId id="29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FDD9FA-4B5E-4821-8CA9-FA913FE1BC1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06350018-B35D-4B55-B5B0-3F82BDF2D5BD}">
      <dgm:prSet/>
      <dgm:spPr>
        <a:solidFill>
          <a:srgbClr val="C00000"/>
        </a:solidFill>
        <a:ln w="57150"/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Tecnicas</a:t>
          </a:r>
          <a:endParaRPr kumimoji="0" lang="en-GB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Group</a:t>
          </a:r>
          <a:endParaRPr kumimoji="0" lang="en-US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gm:t>
    </dgm:pt>
    <dgm:pt modelId="{717D8395-7500-42BE-B645-4E80C68D0EC8}" type="parTrans" cxnId="{15E1A095-59D5-4022-BF5D-C33392F384C9}">
      <dgm:prSet/>
      <dgm:spPr/>
      <dgm:t>
        <a:bodyPr/>
        <a:lstStyle/>
        <a:p>
          <a:endParaRPr lang="en-GB"/>
        </a:p>
      </dgm:t>
    </dgm:pt>
    <dgm:pt modelId="{DCE4E3C8-54A6-4FE8-ACF7-3A954FB6143B}" type="sibTrans" cxnId="{15E1A095-59D5-4022-BF5D-C33392F384C9}">
      <dgm:prSet/>
      <dgm:spPr/>
      <dgm:t>
        <a:bodyPr/>
        <a:lstStyle/>
        <a:p>
          <a:endParaRPr lang="en-GB"/>
        </a:p>
      </dgm:t>
    </dgm:pt>
    <dgm:pt modelId="{2470A921-122C-4749-8A54-9BA8E3D9E2D4}">
      <dgm:prSet/>
      <dgm:spPr>
        <a:solidFill>
          <a:srgbClr val="C00000"/>
        </a:solidFill>
        <a:ln>
          <a:solidFill>
            <a:schemeClr val="tx2"/>
          </a:solidFill>
        </a:ln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Thames Side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Sensors Ltd</a:t>
          </a:r>
          <a:endParaRPr kumimoji="0" lang="en-US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gm:t>
    </dgm:pt>
    <dgm:pt modelId="{A35EB7E2-5DAE-4C39-8FD6-82A3BA32CE43}" type="parTrans" cxnId="{CD712DB4-8538-4B3B-8E7B-9A930DE8AA69}">
      <dgm:prSet/>
      <dgm:spPr/>
      <dgm:t>
        <a:bodyPr/>
        <a:lstStyle/>
        <a:p>
          <a:endParaRPr lang="en-GB"/>
        </a:p>
      </dgm:t>
    </dgm:pt>
    <dgm:pt modelId="{CA9614F8-BE5F-4160-9E42-5E5B4867C918}" type="sibTrans" cxnId="{CD712DB4-8538-4B3B-8E7B-9A930DE8AA69}">
      <dgm:prSet/>
      <dgm:spPr/>
      <dgm:t>
        <a:bodyPr/>
        <a:lstStyle/>
        <a:p>
          <a:endParaRPr lang="en-GB"/>
        </a:p>
      </dgm:t>
    </dgm:pt>
    <dgm:pt modelId="{5467BA41-B828-4B0F-9D07-AB3B95E1E88A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2"/>
          </a:solidFill>
        </a:ln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gm:t>
    </dgm:pt>
    <dgm:pt modelId="{FA5ED7FB-A567-4ED9-BE17-2BD4CF6B1A62}" type="parTrans" cxnId="{FA4FB4BC-2CAE-4284-8083-631A48B6477E}">
      <dgm:prSet/>
      <dgm:spPr/>
      <dgm:t>
        <a:bodyPr/>
        <a:lstStyle/>
        <a:p>
          <a:endParaRPr lang="en-GB"/>
        </a:p>
      </dgm:t>
    </dgm:pt>
    <dgm:pt modelId="{21FDB741-9163-47F7-AFF5-A841CD6CA84B}" type="sibTrans" cxnId="{FA4FB4BC-2CAE-4284-8083-631A48B6477E}">
      <dgm:prSet/>
      <dgm:spPr/>
      <dgm:t>
        <a:bodyPr/>
        <a:lstStyle/>
        <a:p>
          <a:endParaRPr lang="en-GB"/>
        </a:p>
      </dgm:t>
    </dgm:pt>
    <dgm:pt modelId="{62AED489-56B0-4901-9803-824232206616}">
      <dgm:prSet/>
      <dgm:spPr>
        <a:solidFill>
          <a:srgbClr val="C00000"/>
        </a:solidFill>
        <a:ln>
          <a:solidFill>
            <a:schemeClr val="tx2"/>
          </a:solidFill>
        </a:ln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Tecnicas</a:t>
          </a:r>
          <a:r>
            <a:rPr kumimoji="0" lang="en-GB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de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</a:t>
          </a:r>
          <a:r>
            <a:rPr kumimoji="0" lang="en-GB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Electronica</a:t>
          </a:r>
          <a:r>
            <a:rPr kumimoji="0" lang="en-GB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 y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Automatismos</a:t>
          </a:r>
          <a:r>
            <a:rPr kumimoji="0" lang="en-GB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SA</a:t>
          </a:r>
          <a:endParaRPr kumimoji="0" lang="en-US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gm:t>
    </dgm:pt>
    <dgm:pt modelId="{518D9FB4-3B60-4A25-9D69-84227BAEEEFD}" type="parTrans" cxnId="{11C50814-5566-481D-9855-183EF6A1D638}">
      <dgm:prSet/>
      <dgm:spPr/>
      <dgm:t>
        <a:bodyPr/>
        <a:lstStyle/>
        <a:p>
          <a:endParaRPr lang="en-GB"/>
        </a:p>
      </dgm:t>
    </dgm:pt>
    <dgm:pt modelId="{803E1A38-09FF-449A-8FA1-5BE5F9B00FE6}" type="sibTrans" cxnId="{11C50814-5566-481D-9855-183EF6A1D638}">
      <dgm:prSet/>
      <dgm:spPr/>
      <dgm:t>
        <a:bodyPr/>
        <a:lstStyle/>
        <a:p>
          <a:endParaRPr lang="en-GB"/>
        </a:p>
      </dgm:t>
    </dgm:pt>
    <dgm:pt modelId="{E910286B-EC5B-4551-AA46-036C259CA773}">
      <dgm:prSet/>
      <dgm:spPr>
        <a:noFill/>
        <a:ln>
          <a:solidFill>
            <a:schemeClr val="tx2"/>
          </a:solidFill>
        </a:ln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gm:t>
    </dgm:pt>
    <dgm:pt modelId="{DD3A6C4C-6C19-4331-A12E-2892C42A2AAB}" type="parTrans" cxnId="{5423E742-0723-4B12-A80E-9BB2853DE2C3}">
      <dgm:prSet/>
      <dgm:spPr/>
      <dgm:t>
        <a:bodyPr/>
        <a:lstStyle/>
        <a:p>
          <a:endParaRPr lang="en-GB"/>
        </a:p>
      </dgm:t>
    </dgm:pt>
    <dgm:pt modelId="{D9E73E5E-31E6-4F7D-B569-D555AE3CBCC9}" type="sibTrans" cxnId="{5423E742-0723-4B12-A80E-9BB2853DE2C3}">
      <dgm:prSet/>
      <dgm:spPr/>
      <dgm:t>
        <a:bodyPr/>
        <a:lstStyle/>
        <a:p>
          <a:endParaRPr lang="en-GB"/>
        </a:p>
      </dgm:t>
    </dgm:pt>
    <dgm:pt modelId="{79C17EF8-E070-4E50-923F-DA7A0F2CED6D}">
      <dgm:prSet/>
      <dgm:spPr>
        <a:solidFill>
          <a:srgbClr val="C00000"/>
        </a:solidFill>
        <a:ln>
          <a:solidFill>
            <a:schemeClr val="tx2"/>
          </a:solidFill>
        </a:ln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Utiltall</a:t>
          </a:r>
          <a:r>
            <a:rPr kumimoji="0" lang="en-GB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SA</a:t>
          </a:r>
          <a:endParaRPr kumimoji="0" lang="en-US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gm:t>
    </dgm:pt>
    <dgm:pt modelId="{B9B1208D-8CA8-4D4F-AEDF-0DDA11E87A2B}" type="parTrans" cxnId="{29E776FB-550A-4E7B-8B6A-1D99B066054D}">
      <dgm:prSet/>
      <dgm:spPr/>
      <dgm:t>
        <a:bodyPr/>
        <a:lstStyle/>
        <a:p>
          <a:endParaRPr lang="en-GB"/>
        </a:p>
      </dgm:t>
    </dgm:pt>
    <dgm:pt modelId="{2ECBA2C8-06CA-4BE6-A755-3EED69725A91}" type="sibTrans" cxnId="{29E776FB-550A-4E7B-8B6A-1D99B066054D}">
      <dgm:prSet/>
      <dgm:spPr/>
      <dgm:t>
        <a:bodyPr/>
        <a:lstStyle/>
        <a:p>
          <a:endParaRPr lang="en-GB"/>
        </a:p>
      </dgm:t>
    </dgm:pt>
    <dgm:pt modelId="{94452F72-C007-464F-8781-148218EE5F58}">
      <dgm:prSet/>
      <dgm:spPr>
        <a:solidFill>
          <a:srgbClr val="C00000"/>
        </a:solidFill>
      </dgm:spPr>
      <dgm:t>
        <a:bodyPr/>
        <a:lstStyle/>
        <a:p>
          <a:r>
            <a:rPr lang="en-GB" baseline="0" dirty="0" smtClean="0">
              <a:solidFill>
                <a:schemeClr val="bg1"/>
              </a:solidFill>
            </a:rPr>
            <a:t>Machine Tool Distributor</a:t>
          </a:r>
          <a:endParaRPr lang="en-GB" baseline="0" dirty="0">
            <a:solidFill>
              <a:schemeClr val="bg1"/>
            </a:solidFill>
          </a:endParaRPr>
        </a:p>
      </dgm:t>
    </dgm:pt>
    <dgm:pt modelId="{98467565-1E86-4EB3-9A53-7373D9BCA1C9}" type="parTrans" cxnId="{C6C930ED-99D1-4292-96AA-9DE8224EB4D8}">
      <dgm:prSet/>
      <dgm:spPr/>
      <dgm:t>
        <a:bodyPr/>
        <a:lstStyle/>
        <a:p>
          <a:endParaRPr lang="en-GB"/>
        </a:p>
      </dgm:t>
    </dgm:pt>
    <dgm:pt modelId="{5E7E9CF6-4943-4815-87C8-1449E718B1D6}" type="sibTrans" cxnId="{C6C930ED-99D1-4292-96AA-9DE8224EB4D8}">
      <dgm:prSet/>
      <dgm:spPr/>
      <dgm:t>
        <a:bodyPr/>
        <a:lstStyle/>
        <a:p>
          <a:endParaRPr lang="en-GB"/>
        </a:p>
      </dgm:t>
    </dgm:pt>
    <dgm:pt modelId="{78CBC3A1-3EB1-4A2A-BA76-82337E974FFE}" type="pres">
      <dgm:prSet presAssocID="{55FDD9FA-4B5E-4821-8CA9-FA913FE1BC1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21EDF98-F1D9-48E4-A3D4-71D1180C4946}" type="pres">
      <dgm:prSet presAssocID="{06350018-B35D-4B55-B5B0-3F82BDF2D5BD}" presName="hierRoot1" presStyleCnt="0">
        <dgm:presLayoutVars>
          <dgm:hierBranch/>
        </dgm:presLayoutVars>
      </dgm:prSet>
      <dgm:spPr/>
    </dgm:pt>
    <dgm:pt modelId="{81A2FEAB-E3E0-4BDD-8704-36D14985E57D}" type="pres">
      <dgm:prSet presAssocID="{06350018-B35D-4B55-B5B0-3F82BDF2D5BD}" presName="rootComposite1" presStyleCnt="0"/>
      <dgm:spPr/>
    </dgm:pt>
    <dgm:pt modelId="{9AAA5723-5414-4086-98B2-F98BF3737590}" type="pres">
      <dgm:prSet presAssocID="{06350018-B35D-4B55-B5B0-3F82BDF2D5B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DCA570F-5927-4A1D-ABAD-9FDC2E9A8D18}" type="pres">
      <dgm:prSet presAssocID="{06350018-B35D-4B55-B5B0-3F82BDF2D5BD}" presName="rootConnector1" presStyleLbl="node1" presStyleIdx="0" presStyleCnt="0"/>
      <dgm:spPr/>
      <dgm:t>
        <a:bodyPr/>
        <a:lstStyle/>
        <a:p>
          <a:endParaRPr lang="en-GB"/>
        </a:p>
      </dgm:t>
    </dgm:pt>
    <dgm:pt modelId="{AC22413C-4F91-4FBC-9152-77D33A02AE7B}" type="pres">
      <dgm:prSet presAssocID="{06350018-B35D-4B55-B5B0-3F82BDF2D5BD}" presName="hierChild2" presStyleCnt="0"/>
      <dgm:spPr/>
    </dgm:pt>
    <dgm:pt modelId="{2C90C76E-8367-4C47-B6E1-AFA20BEBFC0B}" type="pres">
      <dgm:prSet presAssocID="{A35EB7E2-5DAE-4C39-8FD6-82A3BA32CE43}" presName="Name35" presStyleLbl="parChTrans1D2" presStyleIdx="0" presStyleCnt="3"/>
      <dgm:spPr/>
      <dgm:t>
        <a:bodyPr/>
        <a:lstStyle/>
        <a:p>
          <a:endParaRPr lang="en-GB"/>
        </a:p>
      </dgm:t>
    </dgm:pt>
    <dgm:pt modelId="{D7527BE3-364A-4F3E-A915-7DDF4ED17C97}" type="pres">
      <dgm:prSet presAssocID="{2470A921-122C-4749-8A54-9BA8E3D9E2D4}" presName="hierRoot2" presStyleCnt="0">
        <dgm:presLayoutVars>
          <dgm:hierBranch/>
        </dgm:presLayoutVars>
      </dgm:prSet>
      <dgm:spPr/>
    </dgm:pt>
    <dgm:pt modelId="{5DAE24E3-6225-4630-95EF-7429D3BFCE07}" type="pres">
      <dgm:prSet presAssocID="{2470A921-122C-4749-8A54-9BA8E3D9E2D4}" presName="rootComposite" presStyleCnt="0"/>
      <dgm:spPr/>
    </dgm:pt>
    <dgm:pt modelId="{44D037A5-3C2F-412C-A6F6-DE7B4FF40DD8}" type="pres">
      <dgm:prSet presAssocID="{2470A921-122C-4749-8A54-9BA8E3D9E2D4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668DB73-DF3B-40D5-80BC-04B1413CFA35}" type="pres">
      <dgm:prSet presAssocID="{2470A921-122C-4749-8A54-9BA8E3D9E2D4}" presName="rootConnector" presStyleLbl="node2" presStyleIdx="0" presStyleCnt="3"/>
      <dgm:spPr/>
      <dgm:t>
        <a:bodyPr/>
        <a:lstStyle/>
        <a:p>
          <a:endParaRPr lang="en-GB"/>
        </a:p>
      </dgm:t>
    </dgm:pt>
    <dgm:pt modelId="{E49D412C-75F9-4BBA-B17E-34294DCA2BD3}" type="pres">
      <dgm:prSet presAssocID="{2470A921-122C-4749-8A54-9BA8E3D9E2D4}" presName="hierChild4" presStyleCnt="0"/>
      <dgm:spPr/>
    </dgm:pt>
    <dgm:pt modelId="{ECB52562-99BD-4563-936B-DE58F7492782}" type="pres">
      <dgm:prSet presAssocID="{FA5ED7FB-A567-4ED9-BE17-2BD4CF6B1A62}" presName="Name35" presStyleLbl="parChTrans1D3" presStyleIdx="0" presStyleCnt="3"/>
      <dgm:spPr/>
      <dgm:t>
        <a:bodyPr/>
        <a:lstStyle/>
        <a:p>
          <a:endParaRPr lang="en-GB"/>
        </a:p>
      </dgm:t>
    </dgm:pt>
    <dgm:pt modelId="{4D7D3942-2432-4EB1-AC39-99C61892A1E5}" type="pres">
      <dgm:prSet presAssocID="{5467BA41-B828-4B0F-9D07-AB3B95E1E88A}" presName="hierRoot2" presStyleCnt="0">
        <dgm:presLayoutVars>
          <dgm:hierBranch val="r"/>
        </dgm:presLayoutVars>
      </dgm:prSet>
      <dgm:spPr/>
    </dgm:pt>
    <dgm:pt modelId="{2E74909F-6108-47D8-B4DE-074639B37BBA}" type="pres">
      <dgm:prSet presAssocID="{5467BA41-B828-4B0F-9D07-AB3B95E1E88A}" presName="rootComposite" presStyleCnt="0"/>
      <dgm:spPr/>
    </dgm:pt>
    <dgm:pt modelId="{4262D631-29F3-4349-AA88-5B185AEB4917}" type="pres">
      <dgm:prSet presAssocID="{5467BA41-B828-4B0F-9D07-AB3B95E1E88A}" presName="rootText" presStyleLbl="node3" presStyleIdx="0" presStyleCnt="3" custScaleX="123740" custScaleY="8676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2B303E5-2A0B-4CC6-83ED-F447A02AD853}" type="pres">
      <dgm:prSet presAssocID="{5467BA41-B828-4B0F-9D07-AB3B95E1E88A}" presName="rootConnector" presStyleLbl="node3" presStyleIdx="0" presStyleCnt="3"/>
      <dgm:spPr/>
      <dgm:t>
        <a:bodyPr/>
        <a:lstStyle/>
        <a:p>
          <a:endParaRPr lang="en-GB"/>
        </a:p>
      </dgm:t>
    </dgm:pt>
    <dgm:pt modelId="{A1ABD7F4-D80B-47A6-817B-F1BB945B5DEF}" type="pres">
      <dgm:prSet presAssocID="{5467BA41-B828-4B0F-9D07-AB3B95E1E88A}" presName="hierChild4" presStyleCnt="0"/>
      <dgm:spPr/>
    </dgm:pt>
    <dgm:pt modelId="{4FB2C66A-1395-4F8C-8823-91A60ADB71CB}" type="pres">
      <dgm:prSet presAssocID="{5467BA41-B828-4B0F-9D07-AB3B95E1E88A}" presName="hierChild5" presStyleCnt="0"/>
      <dgm:spPr/>
    </dgm:pt>
    <dgm:pt modelId="{C9608AA8-282F-4055-BD17-34257227224D}" type="pres">
      <dgm:prSet presAssocID="{2470A921-122C-4749-8A54-9BA8E3D9E2D4}" presName="hierChild5" presStyleCnt="0"/>
      <dgm:spPr/>
    </dgm:pt>
    <dgm:pt modelId="{6D0C03FB-6266-42FC-8C15-21CFFCCEA146}" type="pres">
      <dgm:prSet presAssocID="{518D9FB4-3B60-4A25-9D69-84227BAEEEFD}" presName="Name35" presStyleLbl="parChTrans1D2" presStyleIdx="1" presStyleCnt="3"/>
      <dgm:spPr/>
      <dgm:t>
        <a:bodyPr/>
        <a:lstStyle/>
        <a:p>
          <a:endParaRPr lang="en-GB"/>
        </a:p>
      </dgm:t>
    </dgm:pt>
    <dgm:pt modelId="{B922E5D3-ED39-482B-AE7F-52156300220C}" type="pres">
      <dgm:prSet presAssocID="{62AED489-56B0-4901-9803-824232206616}" presName="hierRoot2" presStyleCnt="0">
        <dgm:presLayoutVars>
          <dgm:hierBranch/>
        </dgm:presLayoutVars>
      </dgm:prSet>
      <dgm:spPr/>
    </dgm:pt>
    <dgm:pt modelId="{357065DE-983A-4D3E-8391-F5D9694039C4}" type="pres">
      <dgm:prSet presAssocID="{62AED489-56B0-4901-9803-824232206616}" presName="rootComposite" presStyleCnt="0"/>
      <dgm:spPr/>
    </dgm:pt>
    <dgm:pt modelId="{69FDE5FD-E96A-4AB0-A123-2E4FB4951C31}" type="pres">
      <dgm:prSet presAssocID="{62AED489-56B0-4901-9803-824232206616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4A35B05-D955-4F5B-9CEC-923C6DBDF0D5}" type="pres">
      <dgm:prSet presAssocID="{62AED489-56B0-4901-9803-824232206616}" presName="rootConnector" presStyleLbl="node2" presStyleIdx="1" presStyleCnt="3"/>
      <dgm:spPr/>
      <dgm:t>
        <a:bodyPr/>
        <a:lstStyle/>
        <a:p>
          <a:endParaRPr lang="en-GB"/>
        </a:p>
      </dgm:t>
    </dgm:pt>
    <dgm:pt modelId="{1F30BD7A-83F7-422B-BC69-9225D96E1BA1}" type="pres">
      <dgm:prSet presAssocID="{62AED489-56B0-4901-9803-824232206616}" presName="hierChild4" presStyleCnt="0"/>
      <dgm:spPr/>
    </dgm:pt>
    <dgm:pt modelId="{89F1452C-6847-4203-BD7C-5ED17E32EB6B}" type="pres">
      <dgm:prSet presAssocID="{DD3A6C4C-6C19-4331-A12E-2892C42A2AAB}" presName="Name35" presStyleLbl="parChTrans1D3" presStyleIdx="1" presStyleCnt="3"/>
      <dgm:spPr/>
      <dgm:t>
        <a:bodyPr/>
        <a:lstStyle/>
        <a:p>
          <a:endParaRPr lang="en-GB"/>
        </a:p>
      </dgm:t>
    </dgm:pt>
    <dgm:pt modelId="{CCE0AB90-A19F-49F1-8B3B-B5258449B4B7}" type="pres">
      <dgm:prSet presAssocID="{E910286B-EC5B-4551-AA46-036C259CA773}" presName="hierRoot2" presStyleCnt="0">
        <dgm:presLayoutVars>
          <dgm:hierBranch val="r"/>
        </dgm:presLayoutVars>
      </dgm:prSet>
      <dgm:spPr/>
    </dgm:pt>
    <dgm:pt modelId="{932611C1-41E4-4F25-A4F4-C442A9C6D899}" type="pres">
      <dgm:prSet presAssocID="{E910286B-EC5B-4551-AA46-036C259CA773}" presName="rootComposite" presStyleCnt="0"/>
      <dgm:spPr/>
    </dgm:pt>
    <dgm:pt modelId="{64CBEFEA-7E3E-417F-B4B6-937EDF04E402}" type="pres">
      <dgm:prSet presAssocID="{E910286B-EC5B-4551-AA46-036C259CA773}" presName="rootText" presStyleLbl="node3" presStyleIdx="1" presStyleCnt="3" custScaleX="122290" custScaleY="8329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32B990F-2434-4C25-BF61-385FE0FFC4B3}" type="pres">
      <dgm:prSet presAssocID="{E910286B-EC5B-4551-AA46-036C259CA773}" presName="rootConnector" presStyleLbl="node3" presStyleIdx="1" presStyleCnt="3"/>
      <dgm:spPr/>
      <dgm:t>
        <a:bodyPr/>
        <a:lstStyle/>
        <a:p>
          <a:endParaRPr lang="en-GB"/>
        </a:p>
      </dgm:t>
    </dgm:pt>
    <dgm:pt modelId="{6A2BA803-2A86-459B-B895-2B1552E1D960}" type="pres">
      <dgm:prSet presAssocID="{E910286B-EC5B-4551-AA46-036C259CA773}" presName="hierChild4" presStyleCnt="0"/>
      <dgm:spPr/>
    </dgm:pt>
    <dgm:pt modelId="{33633557-34F8-42C9-A8ED-4FBF2DFE10D5}" type="pres">
      <dgm:prSet presAssocID="{E910286B-EC5B-4551-AA46-036C259CA773}" presName="hierChild5" presStyleCnt="0"/>
      <dgm:spPr/>
    </dgm:pt>
    <dgm:pt modelId="{41BF002F-1CBF-44BC-A7F9-BCAD6E5C9DFD}" type="pres">
      <dgm:prSet presAssocID="{62AED489-56B0-4901-9803-824232206616}" presName="hierChild5" presStyleCnt="0"/>
      <dgm:spPr/>
    </dgm:pt>
    <dgm:pt modelId="{3A5B081A-A7A6-45BF-BD38-5D4040481EB8}" type="pres">
      <dgm:prSet presAssocID="{B9B1208D-8CA8-4D4F-AEDF-0DDA11E87A2B}" presName="Name35" presStyleLbl="parChTrans1D2" presStyleIdx="2" presStyleCnt="3"/>
      <dgm:spPr/>
      <dgm:t>
        <a:bodyPr/>
        <a:lstStyle/>
        <a:p>
          <a:endParaRPr lang="en-GB"/>
        </a:p>
      </dgm:t>
    </dgm:pt>
    <dgm:pt modelId="{B9672390-B1DA-441E-81AE-82774CA34B9A}" type="pres">
      <dgm:prSet presAssocID="{79C17EF8-E070-4E50-923F-DA7A0F2CED6D}" presName="hierRoot2" presStyleCnt="0">
        <dgm:presLayoutVars>
          <dgm:hierBranch/>
        </dgm:presLayoutVars>
      </dgm:prSet>
      <dgm:spPr/>
    </dgm:pt>
    <dgm:pt modelId="{802A1E69-54D5-4E4F-A32C-E64A1938B79A}" type="pres">
      <dgm:prSet presAssocID="{79C17EF8-E070-4E50-923F-DA7A0F2CED6D}" presName="rootComposite" presStyleCnt="0"/>
      <dgm:spPr/>
    </dgm:pt>
    <dgm:pt modelId="{9C283A0B-36F4-4587-9905-F484C426F0B0}" type="pres">
      <dgm:prSet presAssocID="{79C17EF8-E070-4E50-923F-DA7A0F2CED6D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BF32A82-5399-4511-A134-47CFBA64BD54}" type="pres">
      <dgm:prSet presAssocID="{79C17EF8-E070-4E50-923F-DA7A0F2CED6D}" presName="rootConnector" presStyleLbl="node2" presStyleIdx="2" presStyleCnt="3"/>
      <dgm:spPr/>
      <dgm:t>
        <a:bodyPr/>
        <a:lstStyle/>
        <a:p>
          <a:endParaRPr lang="en-GB"/>
        </a:p>
      </dgm:t>
    </dgm:pt>
    <dgm:pt modelId="{79B318BF-8844-4DFA-B509-33FBC4CD6748}" type="pres">
      <dgm:prSet presAssocID="{79C17EF8-E070-4E50-923F-DA7A0F2CED6D}" presName="hierChild4" presStyleCnt="0"/>
      <dgm:spPr/>
    </dgm:pt>
    <dgm:pt modelId="{7DBBA284-15DE-4829-8DC5-4ECA915749B5}" type="pres">
      <dgm:prSet presAssocID="{98467565-1E86-4EB3-9A53-7373D9BCA1C9}" presName="Name35" presStyleLbl="parChTrans1D3" presStyleIdx="2" presStyleCnt="3"/>
      <dgm:spPr/>
      <dgm:t>
        <a:bodyPr/>
        <a:lstStyle/>
        <a:p>
          <a:endParaRPr lang="en-GB"/>
        </a:p>
      </dgm:t>
    </dgm:pt>
    <dgm:pt modelId="{9481D54A-C28F-4855-A6CA-85BBC957B272}" type="pres">
      <dgm:prSet presAssocID="{94452F72-C007-464F-8781-148218EE5F58}" presName="hierRoot2" presStyleCnt="0">
        <dgm:presLayoutVars>
          <dgm:hierBranch val="init"/>
        </dgm:presLayoutVars>
      </dgm:prSet>
      <dgm:spPr/>
    </dgm:pt>
    <dgm:pt modelId="{5E2D5F2B-4129-42A8-983E-08CD8CA29400}" type="pres">
      <dgm:prSet presAssocID="{94452F72-C007-464F-8781-148218EE5F58}" presName="rootComposite" presStyleCnt="0"/>
      <dgm:spPr/>
    </dgm:pt>
    <dgm:pt modelId="{0AD739F1-FB1B-4F2D-80AA-52CED3B31B98}" type="pres">
      <dgm:prSet presAssocID="{94452F72-C007-464F-8781-148218EE5F58}" presName="rootText" presStyleLbl="node3" presStyleIdx="2" presStyleCnt="3" custScaleY="66926" custLinFactNeighborY="7728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D3EBA86-86D3-4A1F-94DD-0F7758ABA966}" type="pres">
      <dgm:prSet presAssocID="{94452F72-C007-464F-8781-148218EE5F58}" presName="rootConnector" presStyleLbl="node3" presStyleIdx="2" presStyleCnt="3"/>
      <dgm:spPr/>
      <dgm:t>
        <a:bodyPr/>
        <a:lstStyle/>
        <a:p>
          <a:endParaRPr lang="en-GB"/>
        </a:p>
      </dgm:t>
    </dgm:pt>
    <dgm:pt modelId="{CC113ADA-5B4D-48EF-9CAA-451363E03124}" type="pres">
      <dgm:prSet presAssocID="{94452F72-C007-464F-8781-148218EE5F58}" presName="hierChild4" presStyleCnt="0"/>
      <dgm:spPr/>
    </dgm:pt>
    <dgm:pt modelId="{3F5F46B9-0E11-4970-BBBD-64F8B2CD0C56}" type="pres">
      <dgm:prSet presAssocID="{94452F72-C007-464F-8781-148218EE5F58}" presName="hierChild5" presStyleCnt="0"/>
      <dgm:spPr/>
    </dgm:pt>
    <dgm:pt modelId="{71DBC6CF-0BFB-465D-AECD-EB70E53D11BB}" type="pres">
      <dgm:prSet presAssocID="{79C17EF8-E070-4E50-923F-DA7A0F2CED6D}" presName="hierChild5" presStyleCnt="0"/>
      <dgm:spPr/>
    </dgm:pt>
    <dgm:pt modelId="{8E6E3FEF-815D-45ED-8AF0-6D663FAF9ED6}" type="pres">
      <dgm:prSet presAssocID="{06350018-B35D-4B55-B5B0-3F82BDF2D5BD}" presName="hierChild3" presStyleCnt="0"/>
      <dgm:spPr/>
    </dgm:pt>
  </dgm:ptLst>
  <dgm:cxnLst>
    <dgm:cxn modelId="{1B1DF888-C202-4724-8FD8-DCC9A1C7C5F1}" type="presOf" srcId="{A35EB7E2-5DAE-4C39-8FD6-82A3BA32CE43}" destId="{2C90C76E-8367-4C47-B6E1-AFA20BEBFC0B}" srcOrd="0" destOrd="0" presId="urn:microsoft.com/office/officeart/2005/8/layout/orgChart1"/>
    <dgm:cxn modelId="{D40E63E5-B513-4AB6-A2A6-A65146E55D85}" type="presOf" srcId="{2470A921-122C-4749-8A54-9BA8E3D9E2D4}" destId="{44D037A5-3C2F-412C-A6F6-DE7B4FF40DD8}" srcOrd="0" destOrd="0" presId="urn:microsoft.com/office/officeart/2005/8/layout/orgChart1"/>
    <dgm:cxn modelId="{CD712DB4-8538-4B3B-8E7B-9A930DE8AA69}" srcId="{06350018-B35D-4B55-B5B0-3F82BDF2D5BD}" destId="{2470A921-122C-4749-8A54-9BA8E3D9E2D4}" srcOrd="0" destOrd="0" parTransId="{A35EB7E2-5DAE-4C39-8FD6-82A3BA32CE43}" sibTransId="{CA9614F8-BE5F-4160-9E42-5E5B4867C918}"/>
    <dgm:cxn modelId="{6E7B16C0-2E3C-4465-9D38-DE83CF528026}" type="presOf" srcId="{E910286B-EC5B-4551-AA46-036C259CA773}" destId="{C32B990F-2434-4C25-BF61-385FE0FFC4B3}" srcOrd="1" destOrd="0" presId="urn:microsoft.com/office/officeart/2005/8/layout/orgChart1"/>
    <dgm:cxn modelId="{EF3FC258-F0C9-4BD9-B281-0016648687EF}" type="presOf" srcId="{FA5ED7FB-A567-4ED9-BE17-2BD4CF6B1A62}" destId="{ECB52562-99BD-4563-936B-DE58F7492782}" srcOrd="0" destOrd="0" presId="urn:microsoft.com/office/officeart/2005/8/layout/orgChart1"/>
    <dgm:cxn modelId="{4323EB3C-BCB1-4991-99C7-F51D4C714A4C}" type="presOf" srcId="{62AED489-56B0-4901-9803-824232206616}" destId="{69FDE5FD-E96A-4AB0-A123-2E4FB4951C31}" srcOrd="0" destOrd="0" presId="urn:microsoft.com/office/officeart/2005/8/layout/orgChart1"/>
    <dgm:cxn modelId="{FA4FB4BC-2CAE-4284-8083-631A48B6477E}" srcId="{2470A921-122C-4749-8A54-9BA8E3D9E2D4}" destId="{5467BA41-B828-4B0F-9D07-AB3B95E1E88A}" srcOrd="0" destOrd="0" parTransId="{FA5ED7FB-A567-4ED9-BE17-2BD4CF6B1A62}" sibTransId="{21FDB741-9163-47F7-AFF5-A841CD6CA84B}"/>
    <dgm:cxn modelId="{11C50814-5566-481D-9855-183EF6A1D638}" srcId="{06350018-B35D-4B55-B5B0-3F82BDF2D5BD}" destId="{62AED489-56B0-4901-9803-824232206616}" srcOrd="1" destOrd="0" parTransId="{518D9FB4-3B60-4A25-9D69-84227BAEEEFD}" sibTransId="{803E1A38-09FF-449A-8FA1-5BE5F9B00FE6}"/>
    <dgm:cxn modelId="{5423E742-0723-4B12-A80E-9BB2853DE2C3}" srcId="{62AED489-56B0-4901-9803-824232206616}" destId="{E910286B-EC5B-4551-AA46-036C259CA773}" srcOrd="0" destOrd="0" parTransId="{DD3A6C4C-6C19-4331-A12E-2892C42A2AAB}" sibTransId="{D9E73E5E-31E6-4F7D-B569-D555AE3CBCC9}"/>
    <dgm:cxn modelId="{70EF60A9-DA3B-4902-8F7A-CAEF6DEE820B}" type="presOf" srcId="{79C17EF8-E070-4E50-923F-DA7A0F2CED6D}" destId="{ABF32A82-5399-4511-A134-47CFBA64BD54}" srcOrd="1" destOrd="0" presId="urn:microsoft.com/office/officeart/2005/8/layout/orgChart1"/>
    <dgm:cxn modelId="{FAE76B77-1801-4379-8E99-5D414A60F116}" type="presOf" srcId="{518D9FB4-3B60-4A25-9D69-84227BAEEEFD}" destId="{6D0C03FB-6266-42FC-8C15-21CFFCCEA146}" srcOrd="0" destOrd="0" presId="urn:microsoft.com/office/officeart/2005/8/layout/orgChart1"/>
    <dgm:cxn modelId="{8CF44B1D-9E16-4F29-AC8F-3E8E4A04A1CF}" type="presOf" srcId="{B9B1208D-8CA8-4D4F-AEDF-0DDA11E87A2B}" destId="{3A5B081A-A7A6-45BF-BD38-5D4040481EB8}" srcOrd="0" destOrd="0" presId="urn:microsoft.com/office/officeart/2005/8/layout/orgChart1"/>
    <dgm:cxn modelId="{DB4C7D03-7295-4D47-9941-3198E821CE99}" type="presOf" srcId="{62AED489-56B0-4901-9803-824232206616}" destId="{34A35B05-D955-4F5B-9CEC-923C6DBDF0D5}" srcOrd="1" destOrd="0" presId="urn:microsoft.com/office/officeart/2005/8/layout/orgChart1"/>
    <dgm:cxn modelId="{798F5874-DE62-43A6-AD64-724AFEC4A6F0}" type="presOf" srcId="{94452F72-C007-464F-8781-148218EE5F58}" destId="{0AD739F1-FB1B-4F2D-80AA-52CED3B31B98}" srcOrd="0" destOrd="0" presId="urn:microsoft.com/office/officeart/2005/8/layout/orgChart1"/>
    <dgm:cxn modelId="{20582E0B-3438-46AC-AAC0-B5FF34C362B0}" type="presOf" srcId="{E910286B-EC5B-4551-AA46-036C259CA773}" destId="{64CBEFEA-7E3E-417F-B4B6-937EDF04E402}" srcOrd="0" destOrd="0" presId="urn:microsoft.com/office/officeart/2005/8/layout/orgChart1"/>
    <dgm:cxn modelId="{CBEEAEB2-7B69-430E-A8A2-4B3AABF80354}" type="presOf" srcId="{94452F72-C007-464F-8781-148218EE5F58}" destId="{FD3EBA86-86D3-4A1F-94DD-0F7758ABA966}" srcOrd="1" destOrd="0" presId="urn:microsoft.com/office/officeart/2005/8/layout/orgChart1"/>
    <dgm:cxn modelId="{17E57FDC-C20A-4495-8134-DC33D25CDCFE}" type="presOf" srcId="{55FDD9FA-4B5E-4821-8CA9-FA913FE1BC1C}" destId="{78CBC3A1-3EB1-4A2A-BA76-82337E974FFE}" srcOrd="0" destOrd="0" presId="urn:microsoft.com/office/officeart/2005/8/layout/orgChart1"/>
    <dgm:cxn modelId="{7B160991-F840-4784-8DC3-882751CC50B2}" type="presOf" srcId="{06350018-B35D-4B55-B5B0-3F82BDF2D5BD}" destId="{9AAA5723-5414-4086-98B2-F98BF3737590}" srcOrd="0" destOrd="0" presId="urn:microsoft.com/office/officeart/2005/8/layout/orgChart1"/>
    <dgm:cxn modelId="{6CE80DD1-0596-4DC2-A17D-69364F125539}" type="presOf" srcId="{DD3A6C4C-6C19-4331-A12E-2892C42A2AAB}" destId="{89F1452C-6847-4203-BD7C-5ED17E32EB6B}" srcOrd="0" destOrd="0" presId="urn:microsoft.com/office/officeart/2005/8/layout/orgChart1"/>
    <dgm:cxn modelId="{15E1A095-59D5-4022-BF5D-C33392F384C9}" srcId="{55FDD9FA-4B5E-4821-8CA9-FA913FE1BC1C}" destId="{06350018-B35D-4B55-B5B0-3F82BDF2D5BD}" srcOrd="0" destOrd="0" parTransId="{717D8395-7500-42BE-B645-4E80C68D0EC8}" sibTransId="{DCE4E3C8-54A6-4FE8-ACF7-3A954FB6143B}"/>
    <dgm:cxn modelId="{5F0EFF1E-71B2-4828-8619-CA3CAEDB13FA}" type="presOf" srcId="{5467BA41-B828-4B0F-9D07-AB3B95E1E88A}" destId="{A2B303E5-2A0B-4CC6-83ED-F447A02AD853}" srcOrd="1" destOrd="0" presId="urn:microsoft.com/office/officeart/2005/8/layout/orgChart1"/>
    <dgm:cxn modelId="{70963125-3660-4459-BD1E-13FD01E57791}" type="presOf" srcId="{79C17EF8-E070-4E50-923F-DA7A0F2CED6D}" destId="{9C283A0B-36F4-4587-9905-F484C426F0B0}" srcOrd="0" destOrd="0" presId="urn:microsoft.com/office/officeart/2005/8/layout/orgChart1"/>
    <dgm:cxn modelId="{29E776FB-550A-4E7B-8B6A-1D99B066054D}" srcId="{06350018-B35D-4B55-B5B0-3F82BDF2D5BD}" destId="{79C17EF8-E070-4E50-923F-DA7A0F2CED6D}" srcOrd="2" destOrd="0" parTransId="{B9B1208D-8CA8-4D4F-AEDF-0DDA11E87A2B}" sibTransId="{2ECBA2C8-06CA-4BE6-A755-3EED69725A91}"/>
    <dgm:cxn modelId="{BAFB6ABC-6989-4554-A04D-1AD4B5EB982F}" type="presOf" srcId="{5467BA41-B828-4B0F-9D07-AB3B95E1E88A}" destId="{4262D631-29F3-4349-AA88-5B185AEB4917}" srcOrd="0" destOrd="0" presId="urn:microsoft.com/office/officeart/2005/8/layout/orgChart1"/>
    <dgm:cxn modelId="{AD079C53-552F-455F-8CF2-611ED3E118A5}" type="presOf" srcId="{2470A921-122C-4749-8A54-9BA8E3D9E2D4}" destId="{A668DB73-DF3B-40D5-80BC-04B1413CFA35}" srcOrd="1" destOrd="0" presId="urn:microsoft.com/office/officeart/2005/8/layout/orgChart1"/>
    <dgm:cxn modelId="{C020EA23-FEBA-4C76-8114-E8AB0DBACAB8}" type="presOf" srcId="{06350018-B35D-4B55-B5B0-3F82BDF2D5BD}" destId="{ADCA570F-5927-4A1D-ABAD-9FDC2E9A8D18}" srcOrd="1" destOrd="0" presId="urn:microsoft.com/office/officeart/2005/8/layout/orgChart1"/>
    <dgm:cxn modelId="{C6C930ED-99D1-4292-96AA-9DE8224EB4D8}" srcId="{79C17EF8-E070-4E50-923F-DA7A0F2CED6D}" destId="{94452F72-C007-464F-8781-148218EE5F58}" srcOrd="0" destOrd="0" parTransId="{98467565-1E86-4EB3-9A53-7373D9BCA1C9}" sibTransId="{5E7E9CF6-4943-4815-87C8-1449E718B1D6}"/>
    <dgm:cxn modelId="{5E821F09-5248-43B5-A208-72F256A8D9A4}" type="presOf" srcId="{98467565-1E86-4EB3-9A53-7373D9BCA1C9}" destId="{7DBBA284-15DE-4829-8DC5-4ECA915749B5}" srcOrd="0" destOrd="0" presId="urn:microsoft.com/office/officeart/2005/8/layout/orgChart1"/>
    <dgm:cxn modelId="{751D825C-194F-4F5F-BFEC-132FAF7F8BF7}" type="presParOf" srcId="{78CBC3A1-3EB1-4A2A-BA76-82337E974FFE}" destId="{E21EDF98-F1D9-48E4-A3D4-71D1180C4946}" srcOrd="0" destOrd="0" presId="urn:microsoft.com/office/officeart/2005/8/layout/orgChart1"/>
    <dgm:cxn modelId="{9E60413E-E7F8-43CB-9233-3A4BB4FC09EF}" type="presParOf" srcId="{E21EDF98-F1D9-48E4-A3D4-71D1180C4946}" destId="{81A2FEAB-E3E0-4BDD-8704-36D14985E57D}" srcOrd="0" destOrd="0" presId="urn:microsoft.com/office/officeart/2005/8/layout/orgChart1"/>
    <dgm:cxn modelId="{E33CD628-66BC-49FC-9AAF-6072493E9787}" type="presParOf" srcId="{81A2FEAB-E3E0-4BDD-8704-36D14985E57D}" destId="{9AAA5723-5414-4086-98B2-F98BF3737590}" srcOrd="0" destOrd="0" presId="urn:microsoft.com/office/officeart/2005/8/layout/orgChart1"/>
    <dgm:cxn modelId="{D8ABBFDC-B558-4F2F-9360-1AD993FC54B5}" type="presParOf" srcId="{81A2FEAB-E3E0-4BDD-8704-36D14985E57D}" destId="{ADCA570F-5927-4A1D-ABAD-9FDC2E9A8D18}" srcOrd="1" destOrd="0" presId="urn:microsoft.com/office/officeart/2005/8/layout/orgChart1"/>
    <dgm:cxn modelId="{77BB8FCC-9310-4FD2-A674-3C32139842FE}" type="presParOf" srcId="{E21EDF98-F1D9-48E4-A3D4-71D1180C4946}" destId="{AC22413C-4F91-4FBC-9152-77D33A02AE7B}" srcOrd="1" destOrd="0" presId="urn:microsoft.com/office/officeart/2005/8/layout/orgChart1"/>
    <dgm:cxn modelId="{3691BD13-39CA-4493-AA4A-70316EBDF030}" type="presParOf" srcId="{AC22413C-4F91-4FBC-9152-77D33A02AE7B}" destId="{2C90C76E-8367-4C47-B6E1-AFA20BEBFC0B}" srcOrd="0" destOrd="0" presId="urn:microsoft.com/office/officeart/2005/8/layout/orgChart1"/>
    <dgm:cxn modelId="{A6E10EC8-9C50-4C51-B22F-26F18DE97F00}" type="presParOf" srcId="{AC22413C-4F91-4FBC-9152-77D33A02AE7B}" destId="{D7527BE3-364A-4F3E-A915-7DDF4ED17C97}" srcOrd="1" destOrd="0" presId="urn:microsoft.com/office/officeart/2005/8/layout/orgChart1"/>
    <dgm:cxn modelId="{C36992BB-A69F-454D-8A8E-9500832E6FD5}" type="presParOf" srcId="{D7527BE3-364A-4F3E-A915-7DDF4ED17C97}" destId="{5DAE24E3-6225-4630-95EF-7429D3BFCE07}" srcOrd="0" destOrd="0" presId="urn:microsoft.com/office/officeart/2005/8/layout/orgChart1"/>
    <dgm:cxn modelId="{61405295-5234-4FA8-9FB1-13CB74D01925}" type="presParOf" srcId="{5DAE24E3-6225-4630-95EF-7429D3BFCE07}" destId="{44D037A5-3C2F-412C-A6F6-DE7B4FF40DD8}" srcOrd="0" destOrd="0" presId="urn:microsoft.com/office/officeart/2005/8/layout/orgChart1"/>
    <dgm:cxn modelId="{CE55066D-B8E5-4C15-A7F1-6E5A29146762}" type="presParOf" srcId="{5DAE24E3-6225-4630-95EF-7429D3BFCE07}" destId="{A668DB73-DF3B-40D5-80BC-04B1413CFA35}" srcOrd="1" destOrd="0" presId="urn:microsoft.com/office/officeart/2005/8/layout/orgChart1"/>
    <dgm:cxn modelId="{C192772B-4DC8-4867-B09E-4C71C6D0812D}" type="presParOf" srcId="{D7527BE3-364A-4F3E-A915-7DDF4ED17C97}" destId="{E49D412C-75F9-4BBA-B17E-34294DCA2BD3}" srcOrd="1" destOrd="0" presId="urn:microsoft.com/office/officeart/2005/8/layout/orgChart1"/>
    <dgm:cxn modelId="{EA0D4628-620F-408C-8175-C416162A301E}" type="presParOf" srcId="{E49D412C-75F9-4BBA-B17E-34294DCA2BD3}" destId="{ECB52562-99BD-4563-936B-DE58F7492782}" srcOrd="0" destOrd="0" presId="urn:microsoft.com/office/officeart/2005/8/layout/orgChart1"/>
    <dgm:cxn modelId="{F27FC012-A0D3-4EAA-8BCB-D6B83261A739}" type="presParOf" srcId="{E49D412C-75F9-4BBA-B17E-34294DCA2BD3}" destId="{4D7D3942-2432-4EB1-AC39-99C61892A1E5}" srcOrd="1" destOrd="0" presId="urn:microsoft.com/office/officeart/2005/8/layout/orgChart1"/>
    <dgm:cxn modelId="{0CEC6614-020F-43FB-97FD-8A6001C81192}" type="presParOf" srcId="{4D7D3942-2432-4EB1-AC39-99C61892A1E5}" destId="{2E74909F-6108-47D8-B4DE-074639B37BBA}" srcOrd="0" destOrd="0" presId="urn:microsoft.com/office/officeart/2005/8/layout/orgChart1"/>
    <dgm:cxn modelId="{2B141E5B-E8E4-49EC-BA8B-90D8AA2BEE47}" type="presParOf" srcId="{2E74909F-6108-47D8-B4DE-074639B37BBA}" destId="{4262D631-29F3-4349-AA88-5B185AEB4917}" srcOrd="0" destOrd="0" presId="urn:microsoft.com/office/officeart/2005/8/layout/orgChart1"/>
    <dgm:cxn modelId="{58810503-6351-4B1E-B6A3-C15B563EA947}" type="presParOf" srcId="{2E74909F-6108-47D8-B4DE-074639B37BBA}" destId="{A2B303E5-2A0B-4CC6-83ED-F447A02AD853}" srcOrd="1" destOrd="0" presId="urn:microsoft.com/office/officeart/2005/8/layout/orgChart1"/>
    <dgm:cxn modelId="{E79A5586-3C36-4CD6-994C-4EDC9041D969}" type="presParOf" srcId="{4D7D3942-2432-4EB1-AC39-99C61892A1E5}" destId="{A1ABD7F4-D80B-47A6-817B-F1BB945B5DEF}" srcOrd="1" destOrd="0" presId="urn:microsoft.com/office/officeart/2005/8/layout/orgChart1"/>
    <dgm:cxn modelId="{734FCF12-D97F-4DB3-A540-D833A97AD2D8}" type="presParOf" srcId="{4D7D3942-2432-4EB1-AC39-99C61892A1E5}" destId="{4FB2C66A-1395-4F8C-8823-91A60ADB71CB}" srcOrd="2" destOrd="0" presId="urn:microsoft.com/office/officeart/2005/8/layout/orgChart1"/>
    <dgm:cxn modelId="{EF58FD7B-4D7D-4E34-BC9F-58544C6F9303}" type="presParOf" srcId="{D7527BE3-364A-4F3E-A915-7DDF4ED17C97}" destId="{C9608AA8-282F-4055-BD17-34257227224D}" srcOrd="2" destOrd="0" presId="urn:microsoft.com/office/officeart/2005/8/layout/orgChart1"/>
    <dgm:cxn modelId="{DED13033-D7CB-47CF-BA0C-D107926094DC}" type="presParOf" srcId="{AC22413C-4F91-4FBC-9152-77D33A02AE7B}" destId="{6D0C03FB-6266-42FC-8C15-21CFFCCEA146}" srcOrd="2" destOrd="0" presId="urn:microsoft.com/office/officeart/2005/8/layout/orgChart1"/>
    <dgm:cxn modelId="{B114D6F9-6B48-4EAA-B3F2-C012D9F50860}" type="presParOf" srcId="{AC22413C-4F91-4FBC-9152-77D33A02AE7B}" destId="{B922E5D3-ED39-482B-AE7F-52156300220C}" srcOrd="3" destOrd="0" presId="urn:microsoft.com/office/officeart/2005/8/layout/orgChart1"/>
    <dgm:cxn modelId="{340B59D5-3BF6-45F8-A181-BBA5F7D3217F}" type="presParOf" srcId="{B922E5D3-ED39-482B-AE7F-52156300220C}" destId="{357065DE-983A-4D3E-8391-F5D9694039C4}" srcOrd="0" destOrd="0" presId="urn:microsoft.com/office/officeart/2005/8/layout/orgChart1"/>
    <dgm:cxn modelId="{036B5D79-2CC1-49B7-A908-2876AD050132}" type="presParOf" srcId="{357065DE-983A-4D3E-8391-F5D9694039C4}" destId="{69FDE5FD-E96A-4AB0-A123-2E4FB4951C31}" srcOrd="0" destOrd="0" presId="urn:microsoft.com/office/officeart/2005/8/layout/orgChart1"/>
    <dgm:cxn modelId="{6EAADFDB-F3E6-4F94-BD31-AA4ECBDBCED9}" type="presParOf" srcId="{357065DE-983A-4D3E-8391-F5D9694039C4}" destId="{34A35B05-D955-4F5B-9CEC-923C6DBDF0D5}" srcOrd="1" destOrd="0" presId="urn:microsoft.com/office/officeart/2005/8/layout/orgChart1"/>
    <dgm:cxn modelId="{082B78CC-5C9E-4EA1-814C-DE0B1AD6091B}" type="presParOf" srcId="{B922E5D3-ED39-482B-AE7F-52156300220C}" destId="{1F30BD7A-83F7-422B-BC69-9225D96E1BA1}" srcOrd="1" destOrd="0" presId="urn:microsoft.com/office/officeart/2005/8/layout/orgChart1"/>
    <dgm:cxn modelId="{73F10D29-738F-4F16-950B-2BC7B6C2EE4B}" type="presParOf" srcId="{1F30BD7A-83F7-422B-BC69-9225D96E1BA1}" destId="{89F1452C-6847-4203-BD7C-5ED17E32EB6B}" srcOrd="0" destOrd="0" presId="urn:microsoft.com/office/officeart/2005/8/layout/orgChart1"/>
    <dgm:cxn modelId="{47A4E158-98D0-414B-9B6D-4E4A719F5BAB}" type="presParOf" srcId="{1F30BD7A-83F7-422B-BC69-9225D96E1BA1}" destId="{CCE0AB90-A19F-49F1-8B3B-B5258449B4B7}" srcOrd="1" destOrd="0" presId="urn:microsoft.com/office/officeart/2005/8/layout/orgChart1"/>
    <dgm:cxn modelId="{931EE2AC-A026-486F-A12D-3A653B58A9E6}" type="presParOf" srcId="{CCE0AB90-A19F-49F1-8B3B-B5258449B4B7}" destId="{932611C1-41E4-4F25-A4F4-C442A9C6D899}" srcOrd="0" destOrd="0" presId="urn:microsoft.com/office/officeart/2005/8/layout/orgChart1"/>
    <dgm:cxn modelId="{D26C3947-BF2C-4975-A51F-64BF76F2968D}" type="presParOf" srcId="{932611C1-41E4-4F25-A4F4-C442A9C6D899}" destId="{64CBEFEA-7E3E-417F-B4B6-937EDF04E402}" srcOrd="0" destOrd="0" presId="urn:microsoft.com/office/officeart/2005/8/layout/orgChart1"/>
    <dgm:cxn modelId="{8EFC9D55-F024-4B34-91D6-636406BFE50A}" type="presParOf" srcId="{932611C1-41E4-4F25-A4F4-C442A9C6D899}" destId="{C32B990F-2434-4C25-BF61-385FE0FFC4B3}" srcOrd="1" destOrd="0" presId="urn:microsoft.com/office/officeart/2005/8/layout/orgChart1"/>
    <dgm:cxn modelId="{E06C7AE9-89A4-4E18-B9F3-6A8BA4A8A955}" type="presParOf" srcId="{CCE0AB90-A19F-49F1-8B3B-B5258449B4B7}" destId="{6A2BA803-2A86-459B-B895-2B1552E1D960}" srcOrd="1" destOrd="0" presId="urn:microsoft.com/office/officeart/2005/8/layout/orgChart1"/>
    <dgm:cxn modelId="{18969E7D-2606-491E-9CDD-D80F40DE7E42}" type="presParOf" srcId="{CCE0AB90-A19F-49F1-8B3B-B5258449B4B7}" destId="{33633557-34F8-42C9-A8ED-4FBF2DFE10D5}" srcOrd="2" destOrd="0" presId="urn:microsoft.com/office/officeart/2005/8/layout/orgChart1"/>
    <dgm:cxn modelId="{904070FC-A248-4B6C-AA7B-A8EA5C3512DE}" type="presParOf" srcId="{B922E5D3-ED39-482B-AE7F-52156300220C}" destId="{41BF002F-1CBF-44BC-A7F9-BCAD6E5C9DFD}" srcOrd="2" destOrd="0" presId="urn:microsoft.com/office/officeart/2005/8/layout/orgChart1"/>
    <dgm:cxn modelId="{95C22912-BE0F-4556-A605-BF20E87D5566}" type="presParOf" srcId="{AC22413C-4F91-4FBC-9152-77D33A02AE7B}" destId="{3A5B081A-A7A6-45BF-BD38-5D4040481EB8}" srcOrd="4" destOrd="0" presId="urn:microsoft.com/office/officeart/2005/8/layout/orgChart1"/>
    <dgm:cxn modelId="{76F45925-7FB7-4AFC-BBBA-6C0DEE032712}" type="presParOf" srcId="{AC22413C-4F91-4FBC-9152-77D33A02AE7B}" destId="{B9672390-B1DA-441E-81AE-82774CA34B9A}" srcOrd="5" destOrd="0" presId="urn:microsoft.com/office/officeart/2005/8/layout/orgChart1"/>
    <dgm:cxn modelId="{9439A679-A2F3-4FE8-BDED-D22421CAE664}" type="presParOf" srcId="{B9672390-B1DA-441E-81AE-82774CA34B9A}" destId="{802A1E69-54D5-4E4F-A32C-E64A1938B79A}" srcOrd="0" destOrd="0" presId="urn:microsoft.com/office/officeart/2005/8/layout/orgChart1"/>
    <dgm:cxn modelId="{7A405429-C610-4FDD-A42A-57D653D27439}" type="presParOf" srcId="{802A1E69-54D5-4E4F-A32C-E64A1938B79A}" destId="{9C283A0B-36F4-4587-9905-F484C426F0B0}" srcOrd="0" destOrd="0" presId="urn:microsoft.com/office/officeart/2005/8/layout/orgChart1"/>
    <dgm:cxn modelId="{9CC3837E-1D5F-4727-BB70-3EE9B0D6D50A}" type="presParOf" srcId="{802A1E69-54D5-4E4F-A32C-E64A1938B79A}" destId="{ABF32A82-5399-4511-A134-47CFBA64BD54}" srcOrd="1" destOrd="0" presId="urn:microsoft.com/office/officeart/2005/8/layout/orgChart1"/>
    <dgm:cxn modelId="{828CE7A9-F72F-48DD-AE6E-C1A1C4225A14}" type="presParOf" srcId="{B9672390-B1DA-441E-81AE-82774CA34B9A}" destId="{79B318BF-8844-4DFA-B509-33FBC4CD6748}" srcOrd="1" destOrd="0" presId="urn:microsoft.com/office/officeart/2005/8/layout/orgChart1"/>
    <dgm:cxn modelId="{504553F6-C642-4037-A1D3-D32882156636}" type="presParOf" srcId="{79B318BF-8844-4DFA-B509-33FBC4CD6748}" destId="{7DBBA284-15DE-4829-8DC5-4ECA915749B5}" srcOrd="0" destOrd="0" presId="urn:microsoft.com/office/officeart/2005/8/layout/orgChart1"/>
    <dgm:cxn modelId="{1832752F-1300-482F-AC38-20316184B127}" type="presParOf" srcId="{79B318BF-8844-4DFA-B509-33FBC4CD6748}" destId="{9481D54A-C28F-4855-A6CA-85BBC957B272}" srcOrd="1" destOrd="0" presId="urn:microsoft.com/office/officeart/2005/8/layout/orgChart1"/>
    <dgm:cxn modelId="{15CCF9F9-2479-426A-AAF1-078B8C505E6C}" type="presParOf" srcId="{9481D54A-C28F-4855-A6CA-85BBC957B272}" destId="{5E2D5F2B-4129-42A8-983E-08CD8CA29400}" srcOrd="0" destOrd="0" presId="urn:microsoft.com/office/officeart/2005/8/layout/orgChart1"/>
    <dgm:cxn modelId="{873C7568-217D-426A-82ED-E02F422C544E}" type="presParOf" srcId="{5E2D5F2B-4129-42A8-983E-08CD8CA29400}" destId="{0AD739F1-FB1B-4F2D-80AA-52CED3B31B98}" srcOrd="0" destOrd="0" presId="urn:microsoft.com/office/officeart/2005/8/layout/orgChart1"/>
    <dgm:cxn modelId="{C41EF270-A4C1-4824-A653-EB356B7517C2}" type="presParOf" srcId="{5E2D5F2B-4129-42A8-983E-08CD8CA29400}" destId="{FD3EBA86-86D3-4A1F-94DD-0F7758ABA966}" srcOrd="1" destOrd="0" presId="urn:microsoft.com/office/officeart/2005/8/layout/orgChart1"/>
    <dgm:cxn modelId="{38B81865-90F3-4178-AE48-135529F642AB}" type="presParOf" srcId="{9481D54A-C28F-4855-A6CA-85BBC957B272}" destId="{CC113ADA-5B4D-48EF-9CAA-451363E03124}" srcOrd="1" destOrd="0" presId="urn:microsoft.com/office/officeart/2005/8/layout/orgChart1"/>
    <dgm:cxn modelId="{F71713B0-8FE2-4761-AAB2-61027B3ED793}" type="presParOf" srcId="{9481D54A-C28F-4855-A6CA-85BBC957B272}" destId="{3F5F46B9-0E11-4970-BBBD-64F8B2CD0C56}" srcOrd="2" destOrd="0" presId="urn:microsoft.com/office/officeart/2005/8/layout/orgChart1"/>
    <dgm:cxn modelId="{0583CCD7-5201-48B6-90FA-8725B1E9043E}" type="presParOf" srcId="{B9672390-B1DA-441E-81AE-82774CA34B9A}" destId="{71DBC6CF-0BFB-465D-AECD-EB70E53D11BB}" srcOrd="2" destOrd="0" presId="urn:microsoft.com/office/officeart/2005/8/layout/orgChart1"/>
    <dgm:cxn modelId="{EFFA4667-0149-45D1-817A-E4EC7A7E9D6F}" type="presParOf" srcId="{E21EDF98-F1D9-48E4-A3D4-71D1180C4946}" destId="{8E6E3FEF-815D-45ED-8AF0-6D663FAF9ED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FDD9FA-4B5E-4821-8CA9-FA913FE1BC1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06350018-B35D-4B55-B5B0-3F82BDF2D5BD}">
      <dgm:prSet/>
      <dgm:spPr>
        <a:solidFill>
          <a:srgbClr val="C00000"/>
        </a:solidFill>
        <a:ln w="57150"/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Tecnicas</a:t>
          </a:r>
          <a:endParaRPr kumimoji="0" lang="en-GB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Group</a:t>
          </a:r>
          <a:endParaRPr kumimoji="0" lang="en-US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gm:t>
    </dgm:pt>
    <dgm:pt modelId="{717D8395-7500-42BE-B645-4E80C68D0EC8}" type="parTrans" cxnId="{15E1A095-59D5-4022-BF5D-C33392F384C9}">
      <dgm:prSet/>
      <dgm:spPr/>
      <dgm:t>
        <a:bodyPr/>
        <a:lstStyle/>
        <a:p>
          <a:endParaRPr lang="en-GB"/>
        </a:p>
      </dgm:t>
    </dgm:pt>
    <dgm:pt modelId="{DCE4E3C8-54A6-4FE8-ACF7-3A954FB6143B}" type="sibTrans" cxnId="{15E1A095-59D5-4022-BF5D-C33392F384C9}">
      <dgm:prSet/>
      <dgm:spPr/>
      <dgm:t>
        <a:bodyPr/>
        <a:lstStyle/>
        <a:p>
          <a:endParaRPr lang="en-GB"/>
        </a:p>
      </dgm:t>
    </dgm:pt>
    <dgm:pt modelId="{2470A921-122C-4749-8A54-9BA8E3D9E2D4}">
      <dgm:prSet/>
      <dgm:spPr>
        <a:solidFill>
          <a:srgbClr val="C00000"/>
        </a:solidFill>
        <a:ln>
          <a:solidFill>
            <a:schemeClr val="tx2"/>
          </a:solidFill>
        </a:ln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Thames Side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Sensors Ltd</a:t>
          </a:r>
          <a:endParaRPr kumimoji="0" lang="en-US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gm:t>
    </dgm:pt>
    <dgm:pt modelId="{A35EB7E2-5DAE-4C39-8FD6-82A3BA32CE43}" type="parTrans" cxnId="{CD712DB4-8538-4B3B-8E7B-9A930DE8AA69}">
      <dgm:prSet/>
      <dgm:spPr/>
      <dgm:t>
        <a:bodyPr/>
        <a:lstStyle/>
        <a:p>
          <a:endParaRPr lang="en-GB"/>
        </a:p>
      </dgm:t>
    </dgm:pt>
    <dgm:pt modelId="{CA9614F8-BE5F-4160-9E42-5E5B4867C918}" type="sibTrans" cxnId="{CD712DB4-8538-4B3B-8E7B-9A930DE8AA69}">
      <dgm:prSet/>
      <dgm:spPr/>
      <dgm:t>
        <a:bodyPr/>
        <a:lstStyle/>
        <a:p>
          <a:endParaRPr lang="en-GB"/>
        </a:p>
      </dgm:t>
    </dgm:pt>
    <dgm:pt modelId="{5467BA41-B828-4B0F-9D07-AB3B95E1E88A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2"/>
          </a:solidFill>
        </a:ln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gm:t>
    </dgm:pt>
    <dgm:pt modelId="{FA5ED7FB-A567-4ED9-BE17-2BD4CF6B1A62}" type="parTrans" cxnId="{FA4FB4BC-2CAE-4284-8083-631A48B6477E}">
      <dgm:prSet/>
      <dgm:spPr/>
      <dgm:t>
        <a:bodyPr/>
        <a:lstStyle/>
        <a:p>
          <a:endParaRPr lang="en-GB"/>
        </a:p>
      </dgm:t>
    </dgm:pt>
    <dgm:pt modelId="{21FDB741-9163-47F7-AFF5-A841CD6CA84B}" type="sibTrans" cxnId="{FA4FB4BC-2CAE-4284-8083-631A48B6477E}">
      <dgm:prSet/>
      <dgm:spPr/>
      <dgm:t>
        <a:bodyPr/>
        <a:lstStyle/>
        <a:p>
          <a:endParaRPr lang="en-GB"/>
        </a:p>
      </dgm:t>
    </dgm:pt>
    <dgm:pt modelId="{62AED489-56B0-4901-9803-824232206616}">
      <dgm:prSet/>
      <dgm:spPr>
        <a:solidFill>
          <a:srgbClr val="C00000"/>
        </a:solidFill>
        <a:ln>
          <a:solidFill>
            <a:schemeClr val="tx2"/>
          </a:solidFill>
        </a:ln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Tecnicas</a:t>
          </a:r>
          <a:r>
            <a:rPr kumimoji="0" lang="en-GB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de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</a:t>
          </a:r>
          <a:r>
            <a:rPr kumimoji="0" lang="en-GB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Electronica</a:t>
          </a:r>
          <a:r>
            <a:rPr kumimoji="0" lang="en-GB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 y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Automatismos</a:t>
          </a:r>
          <a:r>
            <a:rPr kumimoji="0" lang="en-GB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SA</a:t>
          </a:r>
          <a:endParaRPr kumimoji="0" lang="en-US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gm:t>
    </dgm:pt>
    <dgm:pt modelId="{518D9FB4-3B60-4A25-9D69-84227BAEEEFD}" type="parTrans" cxnId="{11C50814-5566-481D-9855-183EF6A1D638}">
      <dgm:prSet/>
      <dgm:spPr/>
      <dgm:t>
        <a:bodyPr/>
        <a:lstStyle/>
        <a:p>
          <a:endParaRPr lang="en-GB"/>
        </a:p>
      </dgm:t>
    </dgm:pt>
    <dgm:pt modelId="{803E1A38-09FF-449A-8FA1-5BE5F9B00FE6}" type="sibTrans" cxnId="{11C50814-5566-481D-9855-183EF6A1D638}">
      <dgm:prSet/>
      <dgm:spPr/>
      <dgm:t>
        <a:bodyPr/>
        <a:lstStyle/>
        <a:p>
          <a:endParaRPr lang="en-GB"/>
        </a:p>
      </dgm:t>
    </dgm:pt>
    <dgm:pt modelId="{E910286B-EC5B-4551-AA46-036C259CA773}">
      <dgm:prSet/>
      <dgm:spPr>
        <a:noFill/>
        <a:ln>
          <a:solidFill>
            <a:schemeClr val="tx2"/>
          </a:solidFill>
        </a:ln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b="0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gm:t>
    </dgm:pt>
    <dgm:pt modelId="{DD3A6C4C-6C19-4331-A12E-2892C42A2AAB}" type="parTrans" cxnId="{5423E742-0723-4B12-A80E-9BB2853DE2C3}">
      <dgm:prSet/>
      <dgm:spPr/>
      <dgm:t>
        <a:bodyPr/>
        <a:lstStyle/>
        <a:p>
          <a:endParaRPr lang="en-GB"/>
        </a:p>
      </dgm:t>
    </dgm:pt>
    <dgm:pt modelId="{D9E73E5E-31E6-4F7D-B569-D555AE3CBCC9}" type="sibTrans" cxnId="{5423E742-0723-4B12-A80E-9BB2853DE2C3}">
      <dgm:prSet/>
      <dgm:spPr/>
      <dgm:t>
        <a:bodyPr/>
        <a:lstStyle/>
        <a:p>
          <a:endParaRPr lang="en-GB"/>
        </a:p>
      </dgm:t>
    </dgm:pt>
    <dgm:pt modelId="{79C17EF8-E070-4E50-923F-DA7A0F2CED6D}">
      <dgm:prSet/>
      <dgm:spPr>
        <a:solidFill>
          <a:srgbClr val="C00000"/>
        </a:solidFill>
        <a:ln>
          <a:solidFill>
            <a:schemeClr val="tx2"/>
          </a:solidFill>
        </a:ln>
      </dgm:spPr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b="1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Utiltall</a:t>
          </a:r>
          <a:r>
            <a:rPr kumimoji="0" lang="en-GB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SA</a:t>
          </a:r>
          <a:endParaRPr kumimoji="0" lang="en-US" b="1" i="0" u="none" strike="noStrike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gm:t>
    </dgm:pt>
    <dgm:pt modelId="{B9B1208D-8CA8-4D4F-AEDF-0DDA11E87A2B}" type="parTrans" cxnId="{29E776FB-550A-4E7B-8B6A-1D99B066054D}">
      <dgm:prSet/>
      <dgm:spPr/>
      <dgm:t>
        <a:bodyPr/>
        <a:lstStyle/>
        <a:p>
          <a:endParaRPr lang="en-GB"/>
        </a:p>
      </dgm:t>
    </dgm:pt>
    <dgm:pt modelId="{2ECBA2C8-06CA-4BE6-A755-3EED69725A91}" type="sibTrans" cxnId="{29E776FB-550A-4E7B-8B6A-1D99B066054D}">
      <dgm:prSet/>
      <dgm:spPr/>
      <dgm:t>
        <a:bodyPr/>
        <a:lstStyle/>
        <a:p>
          <a:endParaRPr lang="en-GB"/>
        </a:p>
      </dgm:t>
    </dgm:pt>
    <dgm:pt modelId="{94452F72-C007-464F-8781-148218EE5F58}">
      <dgm:prSet/>
      <dgm:spPr>
        <a:solidFill>
          <a:srgbClr val="C00000"/>
        </a:solidFill>
      </dgm:spPr>
      <dgm:t>
        <a:bodyPr/>
        <a:lstStyle/>
        <a:p>
          <a:r>
            <a:rPr lang="en-GB" baseline="0" dirty="0" err="1" smtClean="0">
              <a:solidFill>
                <a:schemeClr val="bg1"/>
              </a:solidFill>
            </a:rPr>
            <a:t>Distribuidor</a:t>
          </a:r>
          <a:r>
            <a:rPr lang="en-GB" baseline="0" dirty="0" smtClean="0">
              <a:solidFill>
                <a:schemeClr val="bg1"/>
              </a:solidFill>
            </a:rPr>
            <a:t> de </a:t>
          </a:r>
          <a:r>
            <a:rPr lang="en-GB" baseline="0" dirty="0" err="1" smtClean="0">
              <a:solidFill>
                <a:schemeClr val="bg1"/>
              </a:solidFill>
            </a:rPr>
            <a:t>herramientas</a:t>
          </a:r>
          <a:r>
            <a:rPr lang="en-GB" baseline="0" dirty="0" smtClean="0">
              <a:solidFill>
                <a:schemeClr val="bg1"/>
              </a:solidFill>
            </a:rPr>
            <a:t> de </a:t>
          </a:r>
          <a:r>
            <a:rPr lang="en-GB" baseline="0" dirty="0" err="1" smtClean="0">
              <a:solidFill>
                <a:schemeClr val="bg1"/>
              </a:solidFill>
            </a:rPr>
            <a:t>corte</a:t>
          </a:r>
          <a:endParaRPr lang="en-GB" baseline="0" dirty="0">
            <a:solidFill>
              <a:schemeClr val="bg1"/>
            </a:solidFill>
          </a:endParaRPr>
        </a:p>
      </dgm:t>
    </dgm:pt>
    <dgm:pt modelId="{98467565-1E86-4EB3-9A53-7373D9BCA1C9}" type="parTrans" cxnId="{C6C930ED-99D1-4292-96AA-9DE8224EB4D8}">
      <dgm:prSet/>
      <dgm:spPr/>
      <dgm:t>
        <a:bodyPr/>
        <a:lstStyle/>
        <a:p>
          <a:endParaRPr lang="en-GB"/>
        </a:p>
      </dgm:t>
    </dgm:pt>
    <dgm:pt modelId="{5E7E9CF6-4943-4815-87C8-1449E718B1D6}" type="sibTrans" cxnId="{C6C930ED-99D1-4292-96AA-9DE8224EB4D8}">
      <dgm:prSet/>
      <dgm:spPr/>
      <dgm:t>
        <a:bodyPr/>
        <a:lstStyle/>
        <a:p>
          <a:endParaRPr lang="en-GB"/>
        </a:p>
      </dgm:t>
    </dgm:pt>
    <dgm:pt modelId="{78CBC3A1-3EB1-4A2A-BA76-82337E974FFE}" type="pres">
      <dgm:prSet presAssocID="{55FDD9FA-4B5E-4821-8CA9-FA913FE1BC1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21EDF98-F1D9-48E4-A3D4-71D1180C4946}" type="pres">
      <dgm:prSet presAssocID="{06350018-B35D-4B55-B5B0-3F82BDF2D5BD}" presName="hierRoot1" presStyleCnt="0">
        <dgm:presLayoutVars>
          <dgm:hierBranch/>
        </dgm:presLayoutVars>
      </dgm:prSet>
      <dgm:spPr/>
    </dgm:pt>
    <dgm:pt modelId="{81A2FEAB-E3E0-4BDD-8704-36D14985E57D}" type="pres">
      <dgm:prSet presAssocID="{06350018-B35D-4B55-B5B0-3F82BDF2D5BD}" presName="rootComposite1" presStyleCnt="0"/>
      <dgm:spPr/>
    </dgm:pt>
    <dgm:pt modelId="{9AAA5723-5414-4086-98B2-F98BF3737590}" type="pres">
      <dgm:prSet presAssocID="{06350018-B35D-4B55-B5B0-3F82BDF2D5B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DCA570F-5927-4A1D-ABAD-9FDC2E9A8D18}" type="pres">
      <dgm:prSet presAssocID="{06350018-B35D-4B55-B5B0-3F82BDF2D5BD}" presName="rootConnector1" presStyleLbl="node1" presStyleIdx="0" presStyleCnt="0"/>
      <dgm:spPr/>
      <dgm:t>
        <a:bodyPr/>
        <a:lstStyle/>
        <a:p>
          <a:endParaRPr lang="en-GB"/>
        </a:p>
      </dgm:t>
    </dgm:pt>
    <dgm:pt modelId="{AC22413C-4F91-4FBC-9152-77D33A02AE7B}" type="pres">
      <dgm:prSet presAssocID="{06350018-B35D-4B55-B5B0-3F82BDF2D5BD}" presName="hierChild2" presStyleCnt="0"/>
      <dgm:spPr/>
    </dgm:pt>
    <dgm:pt modelId="{2C90C76E-8367-4C47-B6E1-AFA20BEBFC0B}" type="pres">
      <dgm:prSet presAssocID="{A35EB7E2-5DAE-4C39-8FD6-82A3BA32CE43}" presName="Name35" presStyleLbl="parChTrans1D2" presStyleIdx="0" presStyleCnt="3"/>
      <dgm:spPr/>
      <dgm:t>
        <a:bodyPr/>
        <a:lstStyle/>
        <a:p>
          <a:endParaRPr lang="en-GB"/>
        </a:p>
      </dgm:t>
    </dgm:pt>
    <dgm:pt modelId="{D7527BE3-364A-4F3E-A915-7DDF4ED17C97}" type="pres">
      <dgm:prSet presAssocID="{2470A921-122C-4749-8A54-9BA8E3D9E2D4}" presName="hierRoot2" presStyleCnt="0">
        <dgm:presLayoutVars>
          <dgm:hierBranch/>
        </dgm:presLayoutVars>
      </dgm:prSet>
      <dgm:spPr/>
    </dgm:pt>
    <dgm:pt modelId="{5DAE24E3-6225-4630-95EF-7429D3BFCE07}" type="pres">
      <dgm:prSet presAssocID="{2470A921-122C-4749-8A54-9BA8E3D9E2D4}" presName="rootComposite" presStyleCnt="0"/>
      <dgm:spPr/>
    </dgm:pt>
    <dgm:pt modelId="{44D037A5-3C2F-412C-A6F6-DE7B4FF40DD8}" type="pres">
      <dgm:prSet presAssocID="{2470A921-122C-4749-8A54-9BA8E3D9E2D4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668DB73-DF3B-40D5-80BC-04B1413CFA35}" type="pres">
      <dgm:prSet presAssocID="{2470A921-122C-4749-8A54-9BA8E3D9E2D4}" presName="rootConnector" presStyleLbl="node2" presStyleIdx="0" presStyleCnt="3"/>
      <dgm:spPr/>
      <dgm:t>
        <a:bodyPr/>
        <a:lstStyle/>
        <a:p>
          <a:endParaRPr lang="en-GB"/>
        </a:p>
      </dgm:t>
    </dgm:pt>
    <dgm:pt modelId="{E49D412C-75F9-4BBA-B17E-34294DCA2BD3}" type="pres">
      <dgm:prSet presAssocID="{2470A921-122C-4749-8A54-9BA8E3D9E2D4}" presName="hierChild4" presStyleCnt="0"/>
      <dgm:spPr/>
    </dgm:pt>
    <dgm:pt modelId="{ECB52562-99BD-4563-936B-DE58F7492782}" type="pres">
      <dgm:prSet presAssocID="{FA5ED7FB-A567-4ED9-BE17-2BD4CF6B1A62}" presName="Name35" presStyleLbl="parChTrans1D3" presStyleIdx="0" presStyleCnt="3"/>
      <dgm:spPr/>
      <dgm:t>
        <a:bodyPr/>
        <a:lstStyle/>
        <a:p>
          <a:endParaRPr lang="en-GB"/>
        </a:p>
      </dgm:t>
    </dgm:pt>
    <dgm:pt modelId="{4D7D3942-2432-4EB1-AC39-99C61892A1E5}" type="pres">
      <dgm:prSet presAssocID="{5467BA41-B828-4B0F-9D07-AB3B95E1E88A}" presName="hierRoot2" presStyleCnt="0">
        <dgm:presLayoutVars>
          <dgm:hierBranch val="r"/>
        </dgm:presLayoutVars>
      </dgm:prSet>
      <dgm:spPr/>
    </dgm:pt>
    <dgm:pt modelId="{2E74909F-6108-47D8-B4DE-074639B37BBA}" type="pres">
      <dgm:prSet presAssocID="{5467BA41-B828-4B0F-9D07-AB3B95E1E88A}" presName="rootComposite" presStyleCnt="0"/>
      <dgm:spPr/>
    </dgm:pt>
    <dgm:pt modelId="{4262D631-29F3-4349-AA88-5B185AEB4917}" type="pres">
      <dgm:prSet presAssocID="{5467BA41-B828-4B0F-9D07-AB3B95E1E88A}" presName="rootText" presStyleLbl="node3" presStyleIdx="0" presStyleCnt="3" custScaleX="123740" custScaleY="8676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2B303E5-2A0B-4CC6-83ED-F447A02AD853}" type="pres">
      <dgm:prSet presAssocID="{5467BA41-B828-4B0F-9D07-AB3B95E1E88A}" presName="rootConnector" presStyleLbl="node3" presStyleIdx="0" presStyleCnt="3"/>
      <dgm:spPr/>
      <dgm:t>
        <a:bodyPr/>
        <a:lstStyle/>
        <a:p>
          <a:endParaRPr lang="en-GB"/>
        </a:p>
      </dgm:t>
    </dgm:pt>
    <dgm:pt modelId="{A1ABD7F4-D80B-47A6-817B-F1BB945B5DEF}" type="pres">
      <dgm:prSet presAssocID="{5467BA41-B828-4B0F-9D07-AB3B95E1E88A}" presName="hierChild4" presStyleCnt="0"/>
      <dgm:spPr/>
    </dgm:pt>
    <dgm:pt modelId="{4FB2C66A-1395-4F8C-8823-91A60ADB71CB}" type="pres">
      <dgm:prSet presAssocID="{5467BA41-B828-4B0F-9D07-AB3B95E1E88A}" presName="hierChild5" presStyleCnt="0"/>
      <dgm:spPr/>
    </dgm:pt>
    <dgm:pt modelId="{C9608AA8-282F-4055-BD17-34257227224D}" type="pres">
      <dgm:prSet presAssocID="{2470A921-122C-4749-8A54-9BA8E3D9E2D4}" presName="hierChild5" presStyleCnt="0"/>
      <dgm:spPr/>
    </dgm:pt>
    <dgm:pt modelId="{6D0C03FB-6266-42FC-8C15-21CFFCCEA146}" type="pres">
      <dgm:prSet presAssocID="{518D9FB4-3B60-4A25-9D69-84227BAEEEFD}" presName="Name35" presStyleLbl="parChTrans1D2" presStyleIdx="1" presStyleCnt="3"/>
      <dgm:spPr/>
      <dgm:t>
        <a:bodyPr/>
        <a:lstStyle/>
        <a:p>
          <a:endParaRPr lang="en-GB"/>
        </a:p>
      </dgm:t>
    </dgm:pt>
    <dgm:pt modelId="{B922E5D3-ED39-482B-AE7F-52156300220C}" type="pres">
      <dgm:prSet presAssocID="{62AED489-56B0-4901-9803-824232206616}" presName="hierRoot2" presStyleCnt="0">
        <dgm:presLayoutVars>
          <dgm:hierBranch/>
        </dgm:presLayoutVars>
      </dgm:prSet>
      <dgm:spPr/>
    </dgm:pt>
    <dgm:pt modelId="{357065DE-983A-4D3E-8391-F5D9694039C4}" type="pres">
      <dgm:prSet presAssocID="{62AED489-56B0-4901-9803-824232206616}" presName="rootComposite" presStyleCnt="0"/>
      <dgm:spPr/>
    </dgm:pt>
    <dgm:pt modelId="{69FDE5FD-E96A-4AB0-A123-2E4FB4951C31}" type="pres">
      <dgm:prSet presAssocID="{62AED489-56B0-4901-9803-824232206616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34A35B05-D955-4F5B-9CEC-923C6DBDF0D5}" type="pres">
      <dgm:prSet presAssocID="{62AED489-56B0-4901-9803-824232206616}" presName="rootConnector" presStyleLbl="node2" presStyleIdx="1" presStyleCnt="3"/>
      <dgm:spPr/>
      <dgm:t>
        <a:bodyPr/>
        <a:lstStyle/>
        <a:p>
          <a:endParaRPr lang="en-GB"/>
        </a:p>
      </dgm:t>
    </dgm:pt>
    <dgm:pt modelId="{1F30BD7A-83F7-422B-BC69-9225D96E1BA1}" type="pres">
      <dgm:prSet presAssocID="{62AED489-56B0-4901-9803-824232206616}" presName="hierChild4" presStyleCnt="0"/>
      <dgm:spPr/>
    </dgm:pt>
    <dgm:pt modelId="{89F1452C-6847-4203-BD7C-5ED17E32EB6B}" type="pres">
      <dgm:prSet presAssocID="{DD3A6C4C-6C19-4331-A12E-2892C42A2AAB}" presName="Name35" presStyleLbl="parChTrans1D3" presStyleIdx="1" presStyleCnt="3"/>
      <dgm:spPr/>
      <dgm:t>
        <a:bodyPr/>
        <a:lstStyle/>
        <a:p>
          <a:endParaRPr lang="en-GB"/>
        </a:p>
      </dgm:t>
    </dgm:pt>
    <dgm:pt modelId="{CCE0AB90-A19F-49F1-8B3B-B5258449B4B7}" type="pres">
      <dgm:prSet presAssocID="{E910286B-EC5B-4551-AA46-036C259CA773}" presName="hierRoot2" presStyleCnt="0">
        <dgm:presLayoutVars>
          <dgm:hierBranch val="r"/>
        </dgm:presLayoutVars>
      </dgm:prSet>
      <dgm:spPr/>
    </dgm:pt>
    <dgm:pt modelId="{932611C1-41E4-4F25-A4F4-C442A9C6D899}" type="pres">
      <dgm:prSet presAssocID="{E910286B-EC5B-4551-AA46-036C259CA773}" presName="rootComposite" presStyleCnt="0"/>
      <dgm:spPr/>
    </dgm:pt>
    <dgm:pt modelId="{64CBEFEA-7E3E-417F-B4B6-937EDF04E402}" type="pres">
      <dgm:prSet presAssocID="{E910286B-EC5B-4551-AA46-036C259CA773}" presName="rootText" presStyleLbl="node3" presStyleIdx="1" presStyleCnt="3" custScaleX="122290" custScaleY="8329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32B990F-2434-4C25-BF61-385FE0FFC4B3}" type="pres">
      <dgm:prSet presAssocID="{E910286B-EC5B-4551-AA46-036C259CA773}" presName="rootConnector" presStyleLbl="node3" presStyleIdx="1" presStyleCnt="3"/>
      <dgm:spPr/>
      <dgm:t>
        <a:bodyPr/>
        <a:lstStyle/>
        <a:p>
          <a:endParaRPr lang="en-GB"/>
        </a:p>
      </dgm:t>
    </dgm:pt>
    <dgm:pt modelId="{6A2BA803-2A86-459B-B895-2B1552E1D960}" type="pres">
      <dgm:prSet presAssocID="{E910286B-EC5B-4551-AA46-036C259CA773}" presName="hierChild4" presStyleCnt="0"/>
      <dgm:spPr/>
    </dgm:pt>
    <dgm:pt modelId="{33633557-34F8-42C9-A8ED-4FBF2DFE10D5}" type="pres">
      <dgm:prSet presAssocID="{E910286B-EC5B-4551-AA46-036C259CA773}" presName="hierChild5" presStyleCnt="0"/>
      <dgm:spPr/>
    </dgm:pt>
    <dgm:pt modelId="{41BF002F-1CBF-44BC-A7F9-BCAD6E5C9DFD}" type="pres">
      <dgm:prSet presAssocID="{62AED489-56B0-4901-9803-824232206616}" presName="hierChild5" presStyleCnt="0"/>
      <dgm:spPr/>
    </dgm:pt>
    <dgm:pt modelId="{3A5B081A-A7A6-45BF-BD38-5D4040481EB8}" type="pres">
      <dgm:prSet presAssocID="{B9B1208D-8CA8-4D4F-AEDF-0DDA11E87A2B}" presName="Name35" presStyleLbl="parChTrans1D2" presStyleIdx="2" presStyleCnt="3"/>
      <dgm:spPr/>
      <dgm:t>
        <a:bodyPr/>
        <a:lstStyle/>
        <a:p>
          <a:endParaRPr lang="en-GB"/>
        </a:p>
      </dgm:t>
    </dgm:pt>
    <dgm:pt modelId="{B9672390-B1DA-441E-81AE-82774CA34B9A}" type="pres">
      <dgm:prSet presAssocID="{79C17EF8-E070-4E50-923F-DA7A0F2CED6D}" presName="hierRoot2" presStyleCnt="0">
        <dgm:presLayoutVars>
          <dgm:hierBranch/>
        </dgm:presLayoutVars>
      </dgm:prSet>
      <dgm:spPr/>
    </dgm:pt>
    <dgm:pt modelId="{802A1E69-54D5-4E4F-A32C-E64A1938B79A}" type="pres">
      <dgm:prSet presAssocID="{79C17EF8-E070-4E50-923F-DA7A0F2CED6D}" presName="rootComposite" presStyleCnt="0"/>
      <dgm:spPr/>
    </dgm:pt>
    <dgm:pt modelId="{9C283A0B-36F4-4587-9905-F484C426F0B0}" type="pres">
      <dgm:prSet presAssocID="{79C17EF8-E070-4E50-923F-DA7A0F2CED6D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ABF32A82-5399-4511-A134-47CFBA64BD54}" type="pres">
      <dgm:prSet presAssocID="{79C17EF8-E070-4E50-923F-DA7A0F2CED6D}" presName="rootConnector" presStyleLbl="node2" presStyleIdx="2" presStyleCnt="3"/>
      <dgm:spPr/>
      <dgm:t>
        <a:bodyPr/>
        <a:lstStyle/>
        <a:p>
          <a:endParaRPr lang="en-GB"/>
        </a:p>
      </dgm:t>
    </dgm:pt>
    <dgm:pt modelId="{79B318BF-8844-4DFA-B509-33FBC4CD6748}" type="pres">
      <dgm:prSet presAssocID="{79C17EF8-E070-4E50-923F-DA7A0F2CED6D}" presName="hierChild4" presStyleCnt="0"/>
      <dgm:spPr/>
    </dgm:pt>
    <dgm:pt modelId="{7DBBA284-15DE-4829-8DC5-4ECA915749B5}" type="pres">
      <dgm:prSet presAssocID="{98467565-1E86-4EB3-9A53-7373D9BCA1C9}" presName="Name35" presStyleLbl="parChTrans1D3" presStyleIdx="2" presStyleCnt="3"/>
      <dgm:spPr/>
      <dgm:t>
        <a:bodyPr/>
        <a:lstStyle/>
        <a:p>
          <a:endParaRPr lang="en-GB"/>
        </a:p>
      </dgm:t>
    </dgm:pt>
    <dgm:pt modelId="{9481D54A-C28F-4855-A6CA-85BBC957B272}" type="pres">
      <dgm:prSet presAssocID="{94452F72-C007-464F-8781-148218EE5F58}" presName="hierRoot2" presStyleCnt="0">
        <dgm:presLayoutVars>
          <dgm:hierBranch val="init"/>
        </dgm:presLayoutVars>
      </dgm:prSet>
      <dgm:spPr/>
    </dgm:pt>
    <dgm:pt modelId="{5E2D5F2B-4129-42A8-983E-08CD8CA29400}" type="pres">
      <dgm:prSet presAssocID="{94452F72-C007-464F-8781-148218EE5F58}" presName="rootComposite" presStyleCnt="0"/>
      <dgm:spPr/>
    </dgm:pt>
    <dgm:pt modelId="{0AD739F1-FB1B-4F2D-80AA-52CED3B31B98}" type="pres">
      <dgm:prSet presAssocID="{94452F72-C007-464F-8781-148218EE5F58}" presName="rootText" presStyleLbl="node3" presStyleIdx="2" presStyleCnt="3" custScaleY="66926" custLinFactNeighborY="7728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D3EBA86-86D3-4A1F-94DD-0F7758ABA966}" type="pres">
      <dgm:prSet presAssocID="{94452F72-C007-464F-8781-148218EE5F58}" presName="rootConnector" presStyleLbl="node3" presStyleIdx="2" presStyleCnt="3"/>
      <dgm:spPr/>
      <dgm:t>
        <a:bodyPr/>
        <a:lstStyle/>
        <a:p>
          <a:endParaRPr lang="en-GB"/>
        </a:p>
      </dgm:t>
    </dgm:pt>
    <dgm:pt modelId="{CC113ADA-5B4D-48EF-9CAA-451363E03124}" type="pres">
      <dgm:prSet presAssocID="{94452F72-C007-464F-8781-148218EE5F58}" presName="hierChild4" presStyleCnt="0"/>
      <dgm:spPr/>
    </dgm:pt>
    <dgm:pt modelId="{3F5F46B9-0E11-4970-BBBD-64F8B2CD0C56}" type="pres">
      <dgm:prSet presAssocID="{94452F72-C007-464F-8781-148218EE5F58}" presName="hierChild5" presStyleCnt="0"/>
      <dgm:spPr/>
    </dgm:pt>
    <dgm:pt modelId="{71DBC6CF-0BFB-465D-AECD-EB70E53D11BB}" type="pres">
      <dgm:prSet presAssocID="{79C17EF8-E070-4E50-923F-DA7A0F2CED6D}" presName="hierChild5" presStyleCnt="0"/>
      <dgm:spPr/>
    </dgm:pt>
    <dgm:pt modelId="{8E6E3FEF-815D-45ED-8AF0-6D663FAF9ED6}" type="pres">
      <dgm:prSet presAssocID="{06350018-B35D-4B55-B5B0-3F82BDF2D5BD}" presName="hierChild3" presStyleCnt="0"/>
      <dgm:spPr/>
    </dgm:pt>
  </dgm:ptLst>
  <dgm:cxnLst>
    <dgm:cxn modelId="{2CC7B90D-98EC-40D0-8F9A-E3E3956AA5D0}" type="presOf" srcId="{62AED489-56B0-4901-9803-824232206616}" destId="{34A35B05-D955-4F5B-9CEC-923C6DBDF0D5}" srcOrd="1" destOrd="0" presId="urn:microsoft.com/office/officeart/2005/8/layout/orgChart1"/>
    <dgm:cxn modelId="{5423E742-0723-4B12-A80E-9BB2853DE2C3}" srcId="{62AED489-56B0-4901-9803-824232206616}" destId="{E910286B-EC5B-4551-AA46-036C259CA773}" srcOrd="0" destOrd="0" parTransId="{DD3A6C4C-6C19-4331-A12E-2892C42A2AAB}" sibTransId="{D9E73E5E-31E6-4F7D-B569-D555AE3CBCC9}"/>
    <dgm:cxn modelId="{2BDDC37D-6556-4213-9540-8FF7A4F063BE}" type="presOf" srcId="{DD3A6C4C-6C19-4331-A12E-2892C42A2AAB}" destId="{89F1452C-6847-4203-BD7C-5ED17E32EB6B}" srcOrd="0" destOrd="0" presId="urn:microsoft.com/office/officeart/2005/8/layout/orgChart1"/>
    <dgm:cxn modelId="{FA4FB4BC-2CAE-4284-8083-631A48B6477E}" srcId="{2470A921-122C-4749-8A54-9BA8E3D9E2D4}" destId="{5467BA41-B828-4B0F-9D07-AB3B95E1E88A}" srcOrd="0" destOrd="0" parTransId="{FA5ED7FB-A567-4ED9-BE17-2BD4CF6B1A62}" sibTransId="{21FDB741-9163-47F7-AFF5-A841CD6CA84B}"/>
    <dgm:cxn modelId="{29DE5438-E0F7-4FA8-9900-67FB85992468}" type="presOf" srcId="{94452F72-C007-464F-8781-148218EE5F58}" destId="{FD3EBA86-86D3-4A1F-94DD-0F7758ABA966}" srcOrd="1" destOrd="0" presId="urn:microsoft.com/office/officeart/2005/8/layout/orgChart1"/>
    <dgm:cxn modelId="{B607563F-1073-4BD4-81DC-F50CFFCAB853}" type="presOf" srcId="{FA5ED7FB-A567-4ED9-BE17-2BD4CF6B1A62}" destId="{ECB52562-99BD-4563-936B-DE58F7492782}" srcOrd="0" destOrd="0" presId="urn:microsoft.com/office/officeart/2005/8/layout/orgChart1"/>
    <dgm:cxn modelId="{25930F71-725B-46E3-8A13-F5CD5857AC3A}" type="presOf" srcId="{98467565-1E86-4EB3-9A53-7373D9BCA1C9}" destId="{7DBBA284-15DE-4829-8DC5-4ECA915749B5}" srcOrd="0" destOrd="0" presId="urn:microsoft.com/office/officeart/2005/8/layout/orgChart1"/>
    <dgm:cxn modelId="{3CE84CB0-FBA0-4BFD-A483-577662E44B54}" type="presOf" srcId="{E910286B-EC5B-4551-AA46-036C259CA773}" destId="{64CBEFEA-7E3E-417F-B4B6-937EDF04E402}" srcOrd="0" destOrd="0" presId="urn:microsoft.com/office/officeart/2005/8/layout/orgChart1"/>
    <dgm:cxn modelId="{11C50814-5566-481D-9855-183EF6A1D638}" srcId="{06350018-B35D-4B55-B5B0-3F82BDF2D5BD}" destId="{62AED489-56B0-4901-9803-824232206616}" srcOrd="1" destOrd="0" parTransId="{518D9FB4-3B60-4A25-9D69-84227BAEEEFD}" sibTransId="{803E1A38-09FF-449A-8FA1-5BE5F9B00FE6}"/>
    <dgm:cxn modelId="{725864F7-5FC8-4562-9C62-B567C1F9927E}" type="presOf" srcId="{79C17EF8-E070-4E50-923F-DA7A0F2CED6D}" destId="{ABF32A82-5399-4511-A134-47CFBA64BD54}" srcOrd="1" destOrd="0" presId="urn:microsoft.com/office/officeart/2005/8/layout/orgChart1"/>
    <dgm:cxn modelId="{97B033BB-07CF-420F-AC00-BE4DD16996D7}" type="presOf" srcId="{55FDD9FA-4B5E-4821-8CA9-FA913FE1BC1C}" destId="{78CBC3A1-3EB1-4A2A-BA76-82337E974FFE}" srcOrd="0" destOrd="0" presId="urn:microsoft.com/office/officeart/2005/8/layout/orgChart1"/>
    <dgm:cxn modelId="{0F7D8337-3F10-4C36-A99D-45362A86354A}" type="presOf" srcId="{79C17EF8-E070-4E50-923F-DA7A0F2CED6D}" destId="{9C283A0B-36F4-4587-9905-F484C426F0B0}" srcOrd="0" destOrd="0" presId="urn:microsoft.com/office/officeart/2005/8/layout/orgChart1"/>
    <dgm:cxn modelId="{7E32D4CB-DAA2-4855-8F54-2F78A8A655E6}" type="presOf" srcId="{E910286B-EC5B-4551-AA46-036C259CA773}" destId="{C32B990F-2434-4C25-BF61-385FE0FFC4B3}" srcOrd="1" destOrd="0" presId="urn:microsoft.com/office/officeart/2005/8/layout/orgChart1"/>
    <dgm:cxn modelId="{22DD8478-A2D0-4546-BFE2-DE248B8A9476}" type="presOf" srcId="{2470A921-122C-4749-8A54-9BA8E3D9E2D4}" destId="{A668DB73-DF3B-40D5-80BC-04B1413CFA35}" srcOrd="1" destOrd="0" presId="urn:microsoft.com/office/officeart/2005/8/layout/orgChart1"/>
    <dgm:cxn modelId="{C97BFCFE-219A-4E1E-9911-491899292597}" type="presOf" srcId="{518D9FB4-3B60-4A25-9D69-84227BAEEEFD}" destId="{6D0C03FB-6266-42FC-8C15-21CFFCCEA146}" srcOrd="0" destOrd="0" presId="urn:microsoft.com/office/officeart/2005/8/layout/orgChart1"/>
    <dgm:cxn modelId="{8A846ACC-D646-43E1-8DCB-FB181CFFECDD}" type="presOf" srcId="{2470A921-122C-4749-8A54-9BA8E3D9E2D4}" destId="{44D037A5-3C2F-412C-A6F6-DE7B4FF40DD8}" srcOrd="0" destOrd="0" presId="urn:microsoft.com/office/officeart/2005/8/layout/orgChart1"/>
    <dgm:cxn modelId="{F63B4AA2-59FC-4B50-A280-213C11199A94}" type="presOf" srcId="{B9B1208D-8CA8-4D4F-AEDF-0DDA11E87A2B}" destId="{3A5B081A-A7A6-45BF-BD38-5D4040481EB8}" srcOrd="0" destOrd="0" presId="urn:microsoft.com/office/officeart/2005/8/layout/orgChart1"/>
    <dgm:cxn modelId="{932A910B-5952-41FE-8556-4D29607D7AEB}" type="presOf" srcId="{5467BA41-B828-4B0F-9D07-AB3B95E1E88A}" destId="{A2B303E5-2A0B-4CC6-83ED-F447A02AD853}" srcOrd="1" destOrd="0" presId="urn:microsoft.com/office/officeart/2005/8/layout/orgChart1"/>
    <dgm:cxn modelId="{7B4FEAFC-6935-4551-B307-1F609EC01796}" type="presOf" srcId="{5467BA41-B828-4B0F-9D07-AB3B95E1E88A}" destId="{4262D631-29F3-4349-AA88-5B185AEB4917}" srcOrd="0" destOrd="0" presId="urn:microsoft.com/office/officeart/2005/8/layout/orgChart1"/>
    <dgm:cxn modelId="{29E776FB-550A-4E7B-8B6A-1D99B066054D}" srcId="{06350018-B35D-4B55-B5B0-3F82BDF2D5BD}" destId="{79C17EF8-E070-4E50-923F-DA7A0F2CED6D}" srcOrd="2" destOrd="0" parTransId="{B9B1208D-8CA8-4D4F-AEDF-0DDA11E87A2B}" sibTransId="{2ECBA2C8-06CA-4BE6-A755-3EED69725A91}"/>
    <dgm:cxn modelId="{C6C930ED-99D1-4292-96AA-9DE8224EB4D8}" srcId="{79C17EF8-E070-4E50-923F-DA7A0F2CED6D}" destId="{94452F72-C007-464F-8781-148218EE5F58}" srcOrd="0" destOrd="0" parTransId="{98467565-1E86-4EB3-9A53-7373D9BCA1C9}" sibTransId="{5E7E9CF6-4943-4815-87C8-1449E718B1D6}"/>
    <dgm:cxn modelId="{CD712DB4-8538-4B3B-8E7B-9A930DE8AA69}" srcId="{06350018-B35D-4B55-B5B0-3F82BDF2D5BD}" destId="{2470A921-122C-4749-8A54-9BA8E3D9E2D4}" srcOrd="0" destOrd="0" parTransId="{A35EB7E2-5DAE-4C39-8FD6-82A3BA32CE43}" sibTransId="{CA9614F8-BE5F-4160-9E42-5E5B4867C918}"/>
    <dgm:cxn modelId="{15E1A095-59D5-4022-BF5D-C33392F384C9}" srcId="{55FDD9FA-4B5E-4821-8CA9-FA913FE1BC1C}" destId="{06350018-B35D-4B55-B5B0-3F82BDF2D5BD}" srcOrd="0" destOrd="0" parTransId="{717D8395-7500-42BE-B645-4E80C68D0EC8}" sibTransId="{DCE4E3C8-54A6-4FE8-ACF7-3A954FB6143B}"/>
    <dgm:cxn modelId="{3BF2A137-FED6-4280-B829-09347D85147C}" type="presOf" srcId="{94452F72-C007-464F-8781-148218EE5F58}" destId="{0AD739F1-FB1B-4F2D-80AA-52CED3B31B98}" srcOrd="0" destOrd="0" presId="urn:microsoft.com/office/officeart/2005/8/layout/orgChart1"/>
    <dgm:cxn modelId="{AD0E8CA0-2E73-4C86-93AD-E416DB3E7E3D}" type="presOf" srcId="{62AED489-56B0-4901-9803-824232206616}" destId="{69FDE5FD-E96A-4AB0-A123-2E4FB4951C31}" srcOrd="0" destOrd="0" presId="urn:microsoft.com/office/officeart/2005/8/layout/orgChart1"/>
    <dgm:cxn modelId="{93DE2E7F-5DF1-4307-AFE8-B599389F0DC0}" type="presOf" srcId="{A35EB7E2-5DAE-4C39-8FD6-82A3BA32CE43}" destId="{2C90C76E-8367-4C47-B6E1-AFA20BEBFC0B}" srcOrd="0" destOrd="0" presId="urn:microsoft.com/office/officeart/2005/8/layout/orgChart1"/>
    <dgm:cxn modelId="{547ABB55-F86A-416C-8417-1D2F5678C6E2}" type="presOf" srcId="{06350018-B35D-4B55-B5B0-3F82BDF2D5BD}" destId="{9AAA5723-5414-4086-98B2-F98BF3737590}" srcOrd="0" destOrd="0" presId="urn:microsoft.com/office/officeart/2005/8/layout/orgChart1"/>
    <dgm:cxn modelId="{ED0A4E59-D531-422B-AABC-18AFCCBA5EF5}" type="presOf" srcId="{06350018-B35D-4B55-B5B0-3F82BDF2D5BD}" destId="{ADCA570F-5927-4A1D-ABAD-9FDC2E9A8D18}" srcOrd="1" destOrd="0" presId="urn:microsoft.com/office/officeart/2005/8/layout/orgChart1"/>
    <dgm:cxn modelId="{81F225CA-0175-4D4A-AD90-83F0B4F828F8}" type="presParOf" srcId="{78CBC3A1-3EB1-4A2A-BA76-82337E974FFE}" destId="{E21EDF98-F1D9-48E4-A3D4-71D1180C4946}" srcOrd="0" destOrd="0" presId="urn:microsoft.com/office/officeart/2005/8/layout/orgChart1"/>
    <dgm:cxn modelId="{B4AB8569-B6FD-411E-80AD-E05741560385}" type="presParOf" srcId="{E21EDF98-F1D9-48E4-A3D4-71D1180C4946}" destId="{81A2FEAB-E3E0-4BDD-8704-36D14985E57D}" srcOrd="0" destOrd="0" presId="urn:microsoft.com/office/officeart/2005/8/layout/orgChart1"/>
    <dgm:cxn modelId="{7D0EF0EF-964C-4596-984D-F97406C17D47}" type="presParOf" srcId="{81A2FEAB-E3E0-4BDD-8704-36D14985E57D}" destId="{9AAA5723-5414-4086-98B2-F98BF3737590}" srcOrd="0" destOrd="0" presId="urn:microsoft.com/office/officeart/2005/8/layout/orgChart1"/>
    <dgm:cxn modelId="{C5FE04AC-CF75-4116-BBD6-74A34DEE4FC3}" type="presParOf" srcId="{81A2FEAB-E3E0-4BDD-8704-36D14985E57D}" destId="{ADCA570F-5927-4A1D-ABAD-9FDC2E9A8D18}" srcOrd="1" destOrd="0" presId="urn:microsoft.com/office/officeart/2005/8/layout/orgChart1"/>
    <dgm:cxn modelId="{161C2890-BAE0-4DFE-8228-421BCF69C985}" type="presParOf" srcId="{E21EDF98-F1D9-48E4-A3D4-71D1180C4946}" destId="{AC22413C-4F91-4FBC-9152-77D33A02AE7B}" srcOrd="1" destOrd="0" presId="urn:microsoft.com/office/officeart/2005/8/layout/orgChart1"/>
    <dgm:cxn modelId="{A7D7C24D-E584-4F06-8288-4103B6647EEC}" type="presParOf" srcId="{AC22413C-4F91-4FBC-9152-77D33A02AE7B}" destId="{2C90C76E-8367-4C47-B6E1-AFA20BEBFC0B}" srcOrd="0" destOrd="0" presId="urn:microsoft.com/office/officeart/2005/8/layout/orgChart1"/>
    <dgm:cxn modelId="{4B01DDA5-9988-409D-9A1D-838A92FD046E}" type="presParOf" srcId="{AC22413C-4F91-4FBC-9152-77D33A02AE7B}" destId="{D7527BE3-364A-4F3E-A915-7DDF4ED17C97}" srcOrd="1" destOrd="0" presId="urn:microsoft.com/office/officeart/2005/8/layout/orgChart1"/>
    <dgm:cxn modelId="{C3C6CE45-EB67-4448-AA69-91F22558840E}" type="presParOf" srcId="{D7527BE3-364A-4F3E-A915-7DDF4ED17C97}" destId="{5DAE24E3-6225-4630-95EF-7429D3BFCE07}" srcOrd="0" destOrd="0" presId="urn:microsoft.com/office/officeart/2005/8/layout/orgChart1"/>
    <dgm:cxn modelId="{C243937E-86AA-43BB-8995-C38381AA6686}" type="presParOf" srcId="{5DAE24E3-6225-4630-95EF-7429D3BFCE07}" destId="{44D037A5-3C2F-412C-A6F6-DE7B4FF40DD8}" srcOrd="0" destOrd="0" presId="urn:microsoft.com/office/officeart/2005/8/layout/orgChart1"/>
    <dgm:cxn modelId="{552929D5-7BED-48D7-9678-486426D19FB0}" type="presParOf" srcId="{5DAE24E3-6225-4630-95EF-7429D3BFCE07}" destId="{A668DB73-DF3B-40D5-80BC-04B1413CFA35}" srcOrd="1" destOrd="0" presId="urn:microsoft.com/office/officeart/2005/8/layout/orgChart1"/>
    <dgm:cxn modelId="{3C23F0CA-EF2B-488D-811E-B8E95079FE91}" type="presParOf" srcId="{D7527BE3-364A-4F3E-A915-7DDF4ED17C97}" destId="{E49D412C-75F9-4BBA-B17E-34294DCA2BD3}" srcOrd="1" destOrd="0" presId="urn:microsoft.com/office/officeart/2005/8/layout/orgChart1"/>
    <dgm:cxn modelId="{CBCD9ECE-8778-49D0-802B-214EA1906F38}" type="presParOf" srcId="{E49D412C-75F9-4BBA-B17E-34294DCA2BD3}" destId="{ECB52562-99BD-4563-936B-DE58F7492782}" srcOrd="0" destOrd="0" presId="urn:microsoft.com/office/officeart/2005/8/layout/orgChart1"/>
    <dgm:cxn modelId="{F3479910-0F1F-4005-A359-9345976CEA46}" type="presParOf" srcId="{E49D412C-75F9-4BBA-B17E-34294DCA2BD3}" destId="{4D7D3942-2432-4EB1-AC39-99C61892A1E5}" srcOrd="1" destOrd="0" presId="urn:microsoft.com/office/officeart/2005/8/layout/orgChart1"/>
    <dgm:cxn modelId="{F5604CB7-78DB-4205-B7D4-6A721F6533C4}" type="presParOf" srcId="{4D7D3942-2432-4EB1-AC39-99C61892A1E5}" destId="{2E74909F-6108-47D8-B4DE-074639B37BBA}" srcOrd="0" destOrd="0" presId="urn:microsoft.com/office/officeart/2005/8/layout/orgChart1"/>
    <dgm:cxn modelId="{34F7B3FE-C323-416C-8A93-FDAEDB62FC60}" type="presParOf" srcId="{2E74909F-6108-47D8-B4DE-074639B37BBA}" destId="{4262D631-29F3-4349-AA88-5B185AEB4917}" srcOrd="0" destOrd="0" presId="urn:microsoft.com/office/officeart/2005/8/layout/orgChart1"/>
    <dgm:cxn modelId="{9901165D-B526-4B49-8F8E-661E82EE0BD6}" type="presParOf" srcId="{2E74909F-6108-47D8-B4DE-074639B37BBA}" destId="{A2B303E5-2A0B-4CC6-83ED-F447A02AD853}" srcOrd="1" destOrd="0" presId="urn:microsoft.com/office/officeart/2005/8/layout/orgChart1"/>
    <dgm:cxn modelId="{50A12B65-8F80-4262-AD9F-A5ADCE8FC874}" type="presParOf" srcId="{4D7D3942-2432-4EB1-AC39-99C61892A1E5}" destId="{A1ABD7F4-D80B-47A6-817B-F1BB945B5DEF}" srcOrd="1" destOrd="0" presId="urn:microsoft.com/office/officeart/2005/8/layout/orgChart1"/>
    <dgm:cxn modelId="{EC38051C-1FEE-4C1A-8BBD-8CBA36E596E9}" type="presParOf" srcId="{4D7D3942-2432-4EB1-AC39-99C61892A1E5}" destId="{4FB2C66A-1395-4F8C-8823-91A60ADB71CB}" srcOrd="2" destOrd="0" presId="urn:microsoft.com/office/officeart/2005/8/layout/orgChart1"/>
    <dgm:cxn modelId="{6C798A9A-C86E-4D4B-ACD6-6B50402D3386}" type="presParOf" srcId="{D7527BE3-364A-4F3E-A915-7DDF4ED17C97}" destId="{C9608AA8-282F-4055-BD17-34257227224D}" srcOrd="2" destOrd="0" presId="urn:microsoft.com/office/officeart/2005/8/layout/orgChart1"/>
    <dgm:cxn modelId="{DC991825-159E-45C0-9ADF-7AD1CBEB810D}" type="presParOf" srcId="{AC22413C-4F91-4FBC-9152-77D33A02AE7B}" destId="{6D0C03FB-6266-42FC-8C15-21CFFCCEA146}" srcOrd="2" destOrd="0" presId="urn:microsoft.com/office/officeart/2005/8/layout/orgChart1"/>
    <dgm:cxn modelId="{398BDC3E-F657-4709-979A-5BF2B51AD36C}" type="presParOf" srcId="{AC22413C-4F91-4FBC-9152-77D33A02AE7B}" destId="{B922E5D3-ED39-482B-AE7F-52156300220C}" srcOrd="3" destOrd="0" presId="urn:microsoft.com/office/officeart/2005/8/layout/orgChart1"/>
    <dgm:cxn modelId="{2EBB0954-09B7-49B9-B993-54FC0EC116AF}" type="presParOf" srcId="{B922E5D3-ED39-482B-AE7F-52156300220C}" destId="{357065DE-983A-4D3E-8391-F5D9694039C4}" srcOrd="0" destOrd="0" presId="urn:microsoft.com/office/officeart/2005/8/layout/orgChart1"/>
    <dgm:cxn modelId="{649CC47A-A772-4EEE-BE31-BD24AE1653FA}" type="presParOf" srcId="{357065DE-983A-4D3E-8391-F5D9694039C4}" destId="{69FDE5FD-E96A-4AB0-A123-2E4FB4951C31}" srcOrd="0" destOrd="0" presId="urn:microsoft.com/office/officeart/2005/8/layout/orgChart1"/>
    <dgm:cxn modelId="{D282ECC1-9183-4763-BBFF-D6E9D2E4FD1B}" type="presParOf" srcId="{357065DE-983A-4D3E-8391-F5D9694039C4}" destId="{34A35B05-D955-4F5B-9CEC-923C6DBDF0D5}" srcOrd="1" destOrd="0" presId="urn:microsoft.com/office/officeart/2005/8/layout/orgChart1"/>
    <dgm:cxn modelId="{5E67414A-185D-4913-91E5-0C280635A9B4}" type="presParOf" srcId="{B922E5D3-ED39-482B-AE7F-52156300220C}" destId="{1F30BD7A-83F7-422B-BC69-9225D96E1BA1}" srcOrd="1" destOrd="0" presId="urn:microsoft.com/office/officeart/2005/8/layout/orgChart1"/>
    <dgm:cxn modelId="{F0CDCA4A-BA4D-489C-A714-83071FAF4E0A}" type="presParOf" srcId="{1F30BD7A-83F7-422B-BC69-9225D96E1BA1}" destId="{89F1452C-6847-4203-BD7C-5ED17E32EB6B}" srcOrd="0" destOrd="0" presId="urn:microsoft.com/office/officeart/2005/8/layout/orgChart1"/>
    <dgm:cxn modelId="{5BFC739D-E778-43A8-8A67-81A526739634}" type="presParOf" srcId="{1F30BD7A-83F7-422B-BC69-9225D96E1BA1}" destId="{CCE0AB90-A19F-49F1-8B3B-B5258449B4B7}" srcOrd="1" destOrd="0" presId="urn:microsoft.com/office/officeart/2005/8/layout/orgChart1"/>
    <dgm:cxn modelId="{80873882-AF3D-48F4-AB4F-165683DAA502}" type="presParOf" srcId="{CCE0AB90-A19F-49F1-8B3B-B5258449B4B7}" destId="{932611C1-41E4-4F25-A4F4-C442A9C6D899}" srcOrd="0" destOrd="0" presId="urn:microsoft.com/office/officeart/2005/8/layout/orgChart1"/>
    <dgm:cxn modelId="{5EDB61F3-FD12-4019-B3DB-EB5C75B5E08F}" type="presParOf" srcId="{932611C1-41E4-4F25-A4F4-C442A9C6D899}" destId="{64CBEFEA-7E3E-417F-B4B6-937EDF04E402}" srcOrd="0" destOrd="0" presId="urn:microsoft.com/office/officeart/2005/8/layout/orgChart1"/>
    <dgm:cxn modelId="{7A5FD71D-85F1-49FD-A21B-121E022C25CF}" type="presParOf" srcId="{932611C1-41E4-4F25-A4F4-C442A9C6D899}" destId="{C32B990F-2434-4C25-BF61-385FE0FFC4B3}" srcOrd="1" destOrd="0" presId="urn:microsoft.com/office/officeart/2005/8/layout/orgChart1"/>
    <dgm:cxn modelId="{154CC495-DAC5-4F4D-BF4C-BEAD61C4C93C}" type="presParOf" srcId="{CCE0AB90-A19F-49F1-8B3B-B5258449B4B7}" destId="{6A2BA803-2A86-459B-B895-2B1552E1D960}" srcOrd="1" destOrd="0" presId="urn:microsoft.com/office/officeart/2005/8/layout/orgChart1"/>
    <dgm:cxn modelId="{F89CE0F7-ADEB-4C32-A686-F8102EC297C4}" type="presParOf" srcId="{CCE0AB90-A19F-49F1-8B3B-B5258449B4B7}" destId="{33633557-34F8-42C9-A8ED-4FBF2DFE10D5}" srcOrd="2" destOrd="0" presId="urn:microsoft.com/office/officeart/2005/8/layout/orgChart1"/>
    <dgm:cxn modelId="{DC4FC951-F548-47C1-A168-B943FD9AF3AB}" type="presParOf" srcId="{B922E5D3-ED39-482B-AE7F-52156300220C}" destId="{41BF002F-1CBF-44BC-A7F9-BCAD6E5C9DFD}" srcOrd="2" destOrd="0" presId="urn:microsoft.com/office/officeart/2005/8/layout/orgChart1"/>
    <dgm:cxn modelId="{5E7FD190-9164-415A-B103-A26F1E9F32D2}" type="presParOf" srcId="{AC22413C-4F91-4FBC-9152-77D33A02AE7B}" destId="{3A5B081A-A7A6-45BF-BD38-5D4040481EB8}" srcOrd="4" destOrd="0" presId="urn:microsoft.com/office/officeart/2005/8/layout/orgChart1"/>
    <dgm:cxn modelId="{14F4BF1A-AC54-45BC-BB69-FA4E953EA193}" type="presParOf" srcId="{AC22413C-4F91-4FBC-9152-77D33A02AE7B}" destId="{B9672390-B1DA-441E-81AE-82774CA34B9A}" srcOrd="5" destOrd="0" presId="urn:microsoft.com/office/officeart/2005/8/layout/orgChart1"/>
    <dgm:cxn modelId="{29F5BB30-E1BE-4503-A3B0-57C98C3D175B}" type="presParOf" srcId="{B9672390-B1DA-441E-81AE-82774CA34B9A}" destId="{802A1E69-54D5-4E4F-A32C-E64A1938B79A}" srcOrd="0" destOrd="0" presId="urn:microsoft.com/office/officeart/2005/8/layout/orgChart1"/>
    <dgm:cxn modelId="{9BEF4F7C-8B3A-455F-B384-1CDA2866067A}" type="presParOf" srcId="{802A1E69-54D5-4E4F-A32C-E64A1938B79A}" destId="{9C283A0B-36F4-4587-9905-F484C426F0B0}" srcOrd="0" destOrd="0" presId="urn:microsoft.com/office/officeart/2005/8/layout/orgChart1"/>
    <dgm:cxn modelId="{24A7FB78-7AA7-47D6-B91F-8658930AF216}" type="presParOf" srcId="{802A1E69-54D5-4E4F-A32C-E64A1938B79A}" destId="{ABF32A82-5399-4511-A134-47CFBA64BD54}" srcOrd="1" destOrd="0" presId="urn:microsoft.com/office/officeart/2005/8/layout/orgChart1"/>
    <dgm:cxn modelId="{39FE35A6-B0F5-4501-94D9-170CA5217C09}" type="presParOf" srcId="{B9672390-B1DA-441E-81AE-82774CA34B9A}" destId="{79B318BF-8844-4DFA-B509-33FBC4CD6748}" srcOrd="1" destOrd="0" presId="urn:microsoft.com/office/officeart/2005/8/layout/orgChart1"/>
    <dgm:cxn modelId="{F2A65355-4A6F-426D-8A37-614834634246}" type="presParOf" srcId="{79B318BF-8844-4DFA-B509-33FBC4CD6748}" destId="{7DBBA284-15DE-4829-8DC5-4ECA915749B5}" srcOrd="0" destOrd="0" presId="urn:microsoft.com/office/officeart/2005/8/layout/orgChart1"/>
    <dgm:cxn modelId="{41D656A6-270D-4F70-8939-4BF5E4F4175E}" type="presParOf" srcId="{79B318BF-8844-4DFA-B509-33FBC4CD6748}" destId="{9481D54A-C28F-4855-A6CA-85BBC957B272}" srcOrd="1" destOrd="0" presId="urn:microsoft.com/office/officeart/2005/8/layout/orgChart1"/>
    <dgm:cxn modelId="{66057006-B830-4BC3-A2B3-6A170E161C37}" type="presParOf" srcId="{9481D54A-C28F-4855-A6CA-85BBC957B272}" destId="{5E2D5F2B-4129-42A8-983E-08CD8CA29400}" srcOrd="0" destOrd="0" presId="urn:microsoft.com/office/officeart/2005/8/layout/orgChart1"/>
    <dgm:cxn modelId="{795A388F-D94F-470A-9B38-50650BD45AC4}" type="presParOf" srcId="{5E2D5F2B-4129-42A8-983E-08CD8CA29400}" destId="{0AD739F1-FB1B-4F2D-80AA-52CED3B31B98}" srcOrd="0" destOrd="0" presId="urn:microsoft.com/office/officeart/2005/8/layout/orgChart1"/>
    <dgm:cxn modelId="{2B4E303F-FD54-45CA-8799-EE5455349886}" type="presParOf" srcId="{5E2D5F2B-4129-42A8-983E-08CD8CA29400}" destId="{FD3EBA86-86D3-4A1F-94DD-0F7758ABA966}" srcOrd="1" destOrd="0" presId="urn:microsoft.com/office/officeart/2005/8/layout/orgChart1"/>
    <dgm:cxn modelId="{FA8E5026-08EC-4639-A0E9-64415C0ECB0F}" type="presParOf" srcId="{9481D54A-C28F-4855-A6CA-85BBC957B272}" destId="{CC113ADA-5B4D-48EF-9CAA-451363E03124}" srcOrd="1" destOrd="0" presId="urn:microsoft.com/office/officeart/2005/8/layout/orgChart1"/>
    <dgm:cxn modelId="{B7AD3DEC-96A2-4AAD-BCF8-D9A8A4020F42}" type="presParOf" srcId="{9481D54A-C28F-4855-A6CA-85BBC957B272}" destId="{3F5F46B9-0E11-4970-BBBD-64F8B2CD0C56}" srcOrd="2" destOrd="0" presId="urn:microsoft.com/office/officeart/2005/8/layout/orgChart1"/>
    <dgm:cxn modelId="{5840BCEA-74F4-4F16-9B5B-0FBDCE6A9EB9}" type="presParOf" srcId="{B9672390-B1DA-441E-81AE-82774CA34B9A}" destId="{71DBC6CF-0BFB-465D-AECD-EB70E53D11BB}" srcOrd="2" destOrd="0" presId="urn:microsoft.com/office/officeart/2005/8/layout/orgChart1"/>
    <dgm:cxn modelId="{1750DEAE-913A-4A06-9714-0B58E90727B7}" type="presParOf" srcId="{E21EDF98-F1D9-48E4-A3D4-71D1180C4946}" destId="{8E6E3FEF-815D-45ED-8AF0-6D663FAF9ED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DBBA284-15DE-4829-8DC5-4ECA915749B5}">
      <dsp:nvSpPr>
        <dsp:cNvPr id="0" name=""/>
        <dsp:cNvSpPr/>
      </dsp:nvSpPr>
      <dsp:spPr>
        <a:xfrm>
          <a:off x="6978296" y="2656289"/>
          <a:ext cx="91440" cy="5164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64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5B081A-A7A6-45BF-BD38-5D4040481EB8}">
      <dsp:nvSpPr>
        <dsp:cNvPr id="0" name=""/>
        <dsp:cNvSpPr/>
      </dsp:nvSpPr>
      <dsp:spPr>
        <a:xfrm>
          <a:off x="4155733" y="1181433"/>
          <a:ext cx="2868283" cy="436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112"/>
              </a:lnTo>
              <a:lnTo>
                <a:pt x="2868283" y="218112"/>
              </a:lnTo>
              <a:lnTo>
                <a:pt x="2868283" y="4362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F1452C-6847-4203-BD7C-5ED17E32EB6B}">
      <dsp:nvSpPr>
        <dsp:cNvPr id="0" name=""/>
        <dsp:cNvSpPr/>
      </dsp:nvSpPr>
      <dsp:spPr>
        <a:xfrm>
          <a:off x="4233299" y="2656289"/>
          <a:ext cx="91440" cy="4362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622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0C03FB-6266-42FC-8C15-21CFFCCEA146}">
      <dsp:nvSpPr>
        <dsp:cNvPr id="0" name=""/>
        <dsp:cNvSpPr/>
      </dsp:nvSpPr>
      <dsp:spPr>
        <a:xfrm>
          <a:off x="4155733" y="1181433"/>
          <a:ext cx="123285" cy="436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112"/>
              </a:lnTo>
              <a:lnTo>
                <a:pt x="123285" y="218112"/>
              </a:lnTo>
              <a:lnTo>
                <a:pt x="123285" y="4362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B52562-99BD-4563-936B-DE58F7492782}">
      <dsp:nvSpPr>
        <dsp:cNvPr id="0" name=""/>
        <dsp:cNvSpPr/>
      </dsp:nvSpPr>
      <dsp:spPr>
        <a:xfrm>
          <a:off x="1241730" y="2656289"/>
          <a:ext cx="91440" cy="4362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622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0C76E-8367-4C47-B6E1-AFA20BEBFC0B}">
      <dsp:nvSpPr>
        <dsp:cNvPr id="0" name=""/>
        <dsp:cNvSpPr/>
      </dsp:nvSpPr>
      <dsp:spPr>
        <a:xfrm>
          <a:off x="1287450" y="1181433"/>
          <a:ext cx="2868283" cy="436225"/>
        </a:xfrm>
        <a:custGeom>
          <a:avLst/>
          <a:gdLst/>
          <a:ahLst/>
          <a:cxnLst/>
          <a:rect l="0" t="0" r="0" b="0"/>
          <a:pathLst>
            <a:path>
              <a:moveTo>
                <a:pt x="2868283" y="0"/>
              </a:moveTo>
              <a:lnTo>
                <a:pt x="2868283" y="218112"/>
              </a:lnTo>
              <a:lnTo>
                <a:pt x="0" y="218112"/>
              </a:lnTo>
              <a:lnTo>
                <a:pt x="0" y="4362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A5723-5414-4086-98B2-F98BF3737590}">
      <dsp:nvSpPr>
        <dsp:cNvPr id="0" name=""/>
        <dsp:cNvSpPr/>
      </dsp:nvSpPr>
      <dsp:spPr>
        <a:xfrm>
          <a:off x="3117102" y="142802"/>
          <a:ext cx="2077262" cy="1038631"/>
        </a:xfrm>
        <a:prstGeom prst="rect">
          <a:avLst/>
        </a:prstGeom>
        <a:solidFill>
          <a:srgbClr val="C00000"/>
        </a:solidFill>
        <a:ln w="571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8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Tecnicas</a:t>
          </a:r>
          <a:endParaRPr kumimoji="0" lang="en-GB" sz="18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8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Group</a:t>
          </a:r>
          <a:endParaRPr kumimoji="0" lang="en-US" sz="18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sp:txBody>
      <dsp:txXfrm>
        <a:off x="3117102" y="142802"/>
        <a:ext cx="2077262" cy="1038631"/>
      </dsp:txXfrm>
    </dsp:sp>
    <dsp:sp modelId="{44D037A5-3C2F-412C-A6F6-DE7B4FF40DD8}">
      <dsp:nvSpPr>
        <dsp:cNvPr id="0" name=""/>
        <dsp:cNvSpPr/>
      </dsp:nvSpPr>
      <dsp:spPr>
        <a:xfrm>
          <a:off x="248819" y="1617658"/>
          <a:ext cx="2077262" cy="1038631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8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Thames Side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8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Sensors Ltd</a:t>
          </a:r>
          <a:endParaRPr kumimoji="0" lang="en-US" sz="18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sp:txBody>
      <dsp:txXfrm>
        <a:off x="248819" y="1617658"/>
        <a:ext cx="2077262" cy="1038631"/>
      </dsp:txXfrm>
    </dsp:sp>
    <dsp:sp modelId="{4262D631-29F3-4349-AA88-5B185AEB4917}">
      <dsp:nvSpPr>
        <dsp:cNvPr id="0" name=""/>
        <dsp:cNvSpPr/>
      </dsp:nvSpPr>
      <dsp:spPr>
        <a:xfrm>
          <a:off x="2248" y="3092514"/>
          <a:ext cx="2570404" cy="90120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800" b="0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sp:txBody>
      <dsp:txXfrm>
        <a:off x="2248" y="3092514"/>
        <a:ext cx="2570404" cy="901209"/>
      </dsp:txXfrm>
    </dsp:sp>
    <dsp:sp modelId="{69FDE5FD-E96A-4AB0-A123-2E4FB4951C31}">
      <dsp:nvSpPr>
        <dsp:cNvPr id="0" name=""/>
        <dsp:cNvSpPr/>
      </dsp:nvSpPr>
      <dsp:spPr>
        <a:xfrm>
          <a:off x="3240387" y="1617658"/>
          <a:ext cx="2077262" cy="1038631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8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Tecnicas</a:t>
          </a:r>
          <a:r>
            <a:rPr kumimoji="0" lang="en-GB" sz="18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de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8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</a:t>
          </a:r>
          <a:r>
            <a:rPr kumimoji="0" lang="en-GB" sz="18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Electronica</a:t>
          </a:r>
          <a:r>
            <a:rPr kumimoji="0" lang="en-GB" sz="18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 y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8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Automatismos</a:t>
          </a:r>
          <a:r>
            <a:rPr kumimoji="0" lang="en-GB" sz="18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SA</a:t>
          </a:r>
          <a:endParaRPr kumimoji="0" lang="en-US" sz="18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sp:txBody>
      <dsp:txXfrm>
        <a:off x="3240387" y="1617658"/>
        <a:ext cx="2077262" cy="1038631"/>
      </dsp:txXfrm>
    </dsp:sp>
    <dsp:sp modelId="{64CBEFEA-7E3E-417F-B4B6-937EDF04E402}">
      <dsp:nvSpPr>
        <dsp:cNvPr id="0" name=""/>
        <dsp:cNvSpPr/>
      </dsp:nvSpPr>
      <dsp:spPr>
        <a:xfrm>
          <a:off x="3008877" y="3092514"/>
          <a:ext cx="2540283" cy="865096"/>
        </a:xfrm>
        <a:prstGeom prst="rect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800" b="0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sp:txBody>
      <dsp:txXfrm>
        <a:off x="3008877" y="3092514"/>
        <a:ext cx="2540283" cy="865096"/>
      </dsp:txXfrm>
    </dsp:sp>
    <dsp:sp modelId="{9C283A0B-36F4-4587-9905-F484C426F0B0}">
      <dsp:nvSpPr>
        <dsp:cNvPr id="0" name=""/>
        <dsp:cNvSpPr/>
      </dsp:nvSpPr>
      <dsp:spPr>
        <a:xfrm>
          <a:off x="5985385" y="1617658"/>
          <a:ext cx="2077262" cy="1038631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8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Utiltall</a:t>
          </a:r>
          <a:r>
            <a:rPr kumimoji="0" lang="en-GB" sz="18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SA</a:t>
          </a:r>
          <a:endParaRPr kumimoji="0" lang="en-US" sz="18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sp:txBody>
      <dsp:txXfrm>
        <a:off x="5985385" y="1617658"/>
        <a:ext cx="2077262" cy="1038631"/>
      </dsp:txXfrm>
    </dsp:sp>
    <dsp:sp modelId="{0AD739F1-FB1B-4F2D-80AA-52CED3B31B98}">
      <dsp:nvSpPr>
        <dsp:cNvPr id="0" name=""/>
        <dsp:cNvSpPr/>
      </dsp:nvSpPr>
      <dsp:spPr>
        <a:xfrm>
          <a:off x="5985385" y="3172779"/>
          <a:ext cx="2077262" cy="69511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baseline="0" dirty="0" smtClean="0">
              <a:solidFill>
                <a:schemeClr val="bg1"/>
              </a:solidFill>
            </a:rPr>
            <a:t>Machine Tool Distributor</a:t>
          </a:r>
          <a:endParaRPr lang="en-GB" sz="1800" kern="1200" baseline="0" dirty="0">
            <a:solidFill>
              <a:schemeClr val="bg1"/>
            </a:solidFill>
          </a:endParaRPr>
        </a:p>
      </dsp:txBody>
      <dsp:txXfrm>
        <a:off x="5985385" y="3172779"/>
        <a:ext cx="2077262" cy="69511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DBBA284-15DE-4829-8DC5-4ECA915749B5}">
      <dsp:nvSpPr>
        <dsp:cNvPr id="0" name=""/>
        <dsp:cNvSpPr/>
      </dsp:nvSpPr>
      <dsp:spPr>
        <a:xfrm>
          <a:off x="6978296" y="2656289"/>
          <a:ext cx="91440" cy="5164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64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5B081A-A7A6-45BF-BD38-5D4040481EB8}">
      <dsp:nvSpPr>
        <dsp:cNvPr id="0" name=""/>
        <dsp:cNvSpPr/>
      </dsp:nvSpPr>
      <dsp:spPr>
        <a:xfrm>
          <a:off x="4155733" y="1181433"/>
          <a:ext cx="2868283" cy="436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112"/>
              </a:lnTo>
              <a:lnTo>
                <a:pt x="2868283" y="218112"/>
              </a:lnTo>
              <a:lnTo>
                <a:pt x="2868283" y="4362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F1452C-6847-4203-BD7C-5ED17E32EB6B}">
      <dsp:nvSpPr>
        <dsp:cNvPr id="0" name=""/>
        <dsp:cNvSpPr/>
      </dsp:nvSpPr>
      <dsp:spPr>
        <a:xfrm>
          <a:off x="4233299" y="2656289"/>
          <a:ext cx="91440" cy="4362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622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0C03FB-6266-42FC-8C15-21CFFCCEA146}">
      <dsp:nvSpPr>
        <dsp:cNvPr id="0" name=""/>
        <dsp:cNvSpPr/>
      </dsp:nvSpPr>
      <dsp:spPr>
        <a:xfrm>
          <a:off x="4155733" y="1181433"/>
          <a:ext cx="123285" cy="436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112"/>
              </a:lnTo>
              <a:lnTo>
                <a:pt x="123285" y="218112"/>
              </a:lnTo>
              <a:lnTo>
                <a:pt x="123285" y="4362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B52562-99BD-4563-936B-DE58F7492782}">
      <dsp:nvSpPr>
        <dsp:cNvPr id="0" name=""/>
        <dsp:cNvSpPr/>
      </dsp:nvSpPr>
      <dsp:spPr>
        <a:xfrm>
          <a:off x="1241730" y="2656289"/>
          <a:ext cx="91440" cy="43622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622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0C76E-8367-4C47-B6E1-AFA20BEBFC0B}">
      <dsp:nvSpPr>
        <dsp:cNvPr id="0" name=""/>
        <dsp:cNvSpPr/>
      </dsp:nvSpPr>
      <dsp:spPr>
        <a:xfrm>
          <a:off x="1287450" y="1181433"/>
          <a:ext cx="2868283" cy="436225"/>
        </a:xfrm>
        <a:custGeom>
          <a:avLst/>
          <a:gdLst/>
          <a:ahLst/>
          <a:cxnLst/>
          <a:rect l="0" t="0" r="0" b="0"/>
          <a:pathLst>
            <a:path>
              <a:moveTo>
                <a:pt x="2868283" y="0"/>
              </a:moveTo>
              <a:lnTo>
                <a:pt x="2868283" y="218112"/>
              </a:lnTo>
              <a:lnTo>
                <a:pt x="0" y="218112"/>
              </a:lnTo>
              <a:lnTo>
                <a:pt x="0" y="43622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A5723-5414-4086-98B2-F98BF3737590}">
      <dsp:nvSpPr>
        <dsp:cNvPr id="0" name=""/>
        <dsp:cNvSpPr/>
      </dsp:nvSpPr>
      <dsp:spPr>
        <a:xfrm>
          <a:off x="3117102" y="142802"/>
          <a:ext cx="2077262" cy="1038631"/>
        </a:xfrm>
        <a:prstGeom prst="rect">
          <a:avLst/>
        </a:prstGeom>
        <a:solidFill>
          <a:srgbClr val="C00000"/>
        </a:solidFill>
        <a:ln w="571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7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Tecnicas</a:t>
          </a:r>
          <a:endParaRPr kumimoji="0" lang="en-GB" sz="17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7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Group</a:t>
          </a:r>
          <a:endParaRPr kumimoji="0" lang="en-US" sz="17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sp:txBody>
      <dsp:txXfrm>
        <a:off x="3117102" y="142802"/>
        <a:ext cx="2077262" cy="1038631"/>
      </dsp:txXfrm>
    </dsp:sp>
    <dsp:sp modelId="{44D037A5-3C2F-412C-A6F6-DE7B4FF40DD8}">
      <dsp:nvSpPr>
        <dsp:cNvPr id="0" name=""/>
        <dsp:cNvSpPr/>
      </dsp:nvSpPr>
      <dsp:spPr>
        <a:xfrm>
          <a:off x="248819" y="1617658"/>
          <a:ext cx="2077262" cy="1038631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7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Thames Side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7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Sensors Ltd</a:t>
          </a:r>
          <a:endParaRPr kumimoji="0" lang="en-US" sz="17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sp:txBody>
      <dsp:txXfrm>
        <a:off x="248819" y="1617658"/>
        <a:ext cx="2077262" cy="1038631"/>
      </dsp:txXfrm>
    </dsp:sp>
    <dsp:sp modelId="{4262D631-29F3-4349-AA88-5B185AEB4917}">
      <dsp:nvSpPr>
        <dsp:cNvPr id="0" name=""/>
        <dsp:cNvSpPr/>
      </dsp:nvSpPr>
      <dsp:spPr>
        <a:xfrm>
          <a:off x="2248" y="3092514"/>
          <a:ext cx="2570404" cy="90120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700" b="0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sp:txBody>
      <dsp:txXfrm>
        <a:off x="2248" y="3092514"/>
        <a:ext cx="2570404" cy="901209"/>
      </dsp:txXfrm>
    </dsp:sp>
    <dsp:sp modelId="{69FDE5FD-E96A-4AB0-A123-2E4FB4951C31}">
      <dsp:nvSpPr>
        <dsp:cNvPr id="0" name=""/>
        <dsp:cNvSpPr/>
      </dsp:nvSpPr>
      <dsp:spPr>
        <a:xfrm>
          <a:off x="3240387" y="1617658"/>
          <a:ext cx="2077262" cy="1038631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7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Tecnicas</a:t>
          </a:r>
          <a:r>
            <a:rPr kumimoji="0" lang="en-GB" sz="17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de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7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</a:t>
          </a:r>
          <a:r>
            <a:rPr kumimoji="0" lang="en-GB" sz="17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Electronica</a:t>
          </a:r>
          <a:r>
            <a:rPr kumimoji="0" lang="en-GB" sz="17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 y </a:t>
          </a:r>
        </a:p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7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Automatismos</a:t>
          </a:r>
          <a:r>
            <a:rPr kumimoji="0" lang="en-GB" sz="17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SA</a:t>
          </a:r>
          <a:endParaRPr kumimoji="0" lang="en-US" sz="17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sp:txBody>
      <dsp:txXfrm>
        <a:off x="3240387" y="1617658"/>
        <a:ext cx="2077262" cy="1038631"/>
      </dsp:txXfrm>
    </dsp:sp>
    <dsp:sp modelId="{64CBEFEA-7E3E-417F-B4B6-937EDF04E402}">
      <dsp:nvSpPr>
        <dsp:cNvPr id="0" name=""/>
        <dsp:cNvSpPr/>
      </dsp:nvSpPr>
      <dsp:spPr>
        <a:xfrm>
          <a:off x="3008877" y="3092514"/>
          <a:ext cx="2540283" cy="865096"/>
        </a:xfrm>
        <a:prstGeom prst="rect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US" sz="1700" b="0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sp:txBody>
      <dsp:txXfrm>
        <a:off x="3008877" y="3092514"/>
        <a:ext cx="2540283" cy="865096"/>
      </dsp:txXfrm>
    </dsp:sp>
    <dsp:sp modelId="{9C283A0B-36F4-4587-9905-F484C426F0B0}">
      <dsp:nvSpPr>
        <dsp:cNvPr id="0" name=""/>
        <dsp:cNvSpPr/>
      </dsp:nvSpPr>
      <dsp:spPr>
        <a:xfrm>
          <a:off x="5985385" y="1617658"/>
          <a:ext cx="2077262" cy="1038631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sz="1700" b="1" i="0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Utiltall</a:t>
          </a:r>
          <a:r>
            <a:rPr kumimoji="0" lang="en-GB" sz="17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rPr>
            <a:t> SA</a:t>
          </a:r>
          <a:endParaRPr kumimoji="0" lang="en-US" sz="1700" b="1" i="0" u="none" strike="noStrike" kern="1200" cap="none" normalizeH="0" baseline="0" dirty="0" smtClean="0">
            <a:ln>
              <a:noFill/>
            </a:ln>
            <a:solidFill>
              <a:schemeClr val="bg1"/>
            </a:solidFill>
            <a:effectLst/>
            <a:latin typeface="Arial" charset="0"/>
          </a:endParaRPr>
        </a:p>
      </dsp:txBody>
      <dsp:txXfrm>
        <a:off x="5985385" y="1617658"/>
        <a:ext cx="2077262" cy="1038631"/>
      </dsp:txXfrm>
    </dsp:sp>
    <dsp:sp modelId="{0AD739F1-FB1B-4F2D-80AA-52CED3B31B98}">
      <dsp:nvSpPr>
        <dsp:cNvPr id="0" name=""/>
        <dsp:cNvSpPr/>
      </dsp:nvSpPr>
      <dsp:spPr>
        <a:xfrm>
          <a:off x="5985385" y="3172779"/>
          <a:ext cx="2077262" cy="69511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baseline="0" dirty="0" err="1" smtClean="0">
              <a:solidFill>
                <a:schemeClr val="bg1"/>
              </a:solidFill>
            </a:rPr>
            <a:t>Distribuidor</a:t>
          </a:r>
          <a:r>
            <a:rPr lang="en-GB" sz="1700" kern="1200" baseline="0" dirty="0" smtClean="0">
              <a:solidFill>
                <a:schemeClr val="bg1"/>
              </a:solidFill>
            </a:rPr>
            <a:t> de </a:t>
          </a:r>
          <a:r>
            <a:rPr lang="en-GB" sz="1700" kern="1200" baseline="0" dirty="0" err="1" smtClean="0">
              <a:solidFill>
                <a:schemeClr val="bg1"/>
              </a:solidFill>
            </a:rPr>
            <a:t>herramientas</a:t>
          </a:r>
          <a:r>
            <a:rPr lang="en-GB" sz="1700" kern="1200" baseline="0" dirty="0" smtClean="0">
              <a:solidFill>
                <a:schemeClr val="bg1"/>
              </a:solidFill>
            </a:rPr>
            <a:t> de </a:t>
          </a:r>
          <a:r>
            <a:rPr lang="en-GB" sz="1700" kern="1200" baseline="0" dirty="0" err="1" smtClean="0">
              <a:solidFill>
                <a:schemeClr val="bg1"/>
              </a:solidFill>
            </a:rPr>
            <a:t>corte</a:t>
          </a:r>
          <a:endParaRPr lang="en-GB" sz="1700" kern="1200" baseline="0" dirty="0">
            <a:solidFill>
              <a:schemeClr val="bg1"/>
            </a:solidFill>
          </a:endParaRPr>
        </a:p>
      </dsp:txBody>
      <dsp:txXfrm>
        <a:off x="5985385" y="3172779"/>
        <a:ext cx="2077262" cy="695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130425"/>
            <a:ext cx="792088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944816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592" y="6356350"/>
            <a:ext cx="1224136" cy="365125"/>
          </a:xfrm>
        </p:spPr>
        <p:txBody>
          <a:bodyPr/>
          <a:lstStyle/>
          <a:p>
            <a:fld id="{93F6E819-59CF-43E9-81CF-26574D4AA6ED}" type="datetimeFigureOut">
              <a:rPr lang="en-GB" smtClean="0"/>
              <a:pPr/>
              <a:t>09/09/2013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78B8-9689-4C9E-BC68-A9A9D2007B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021288"/>
            <a:ext cx="29908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78827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01470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592" y="6356350"/>
            <a:ext cx="1691208" cy="365125"/>
          </a:xfrm>
        </p:spPr>
        <p:txBody>
          <a:bodyPr/>
          <a:lstStyle/>
          <a:p>
            <a:fld id="{93F6E819-59CF-43E9-81CF-26574D4AA6ED}" type="datetimeFigureOut">
              <a:rPr lang="en-GB" smtClean="0"/>
              <a:pPr/>
              <a:t>09/09/2013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78B8-9689-4C9E-BC68-A9A9D2007B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021288"/>
            <a:ext cx="29908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78827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7259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6026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9592" y="274639"/>
            <a:ext cx="5577408" cy="56026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592" y="6356350"/>
            <a:ext cx="1691208" cy="365125"/>
          </a:xfrm>
        </p:spPr>
        <p:txBody>
          <a:bodyPr/>
          <a:lstStyle/>
          <a:p>
            <a:fld id="{93F6E819-59CF-43E9-81CF-26574D4AA6ED}" type="datetimeFigureOut">
              <a:rPr lang="en-GB" smtClean="0"/>
              <a:pPr/>
              <a:t>09/09/2013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78B8-9689-4C9E-BC68-A9A9D2007B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021288"/>
            <a:ext cx="29908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78827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55132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19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BBA8A-04F0-4B54-B963-58EBC350F9E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064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592" y="6356350"/>
            <a:ext cx="1691208" cy="365125"/>
          </a:xfrm>
        </p:spPr>
        <p:txBody>
          <a:bodyPr/>
          <a:lstStyle/>
          <a:p>
            <a:fld id="{93F6E819-59CF-43E9-81CF-26574D4AA6ED}" type="datetimeFigureOut">
              <a:rPr lang="en-GB" smtClean="0"/>
              <a:pPr/>
              <a:t>09/09/2013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78B8-9689-4C9E-BC68-A9A9D2007B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021288"/>
            <a:ext cx="29908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78827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44145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1" y="4406900"/>
            <a:ext cx="799288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1" y="2906713"/>
            <a:ext cx="799288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592" y="6356350"/>
            <a:ext cx="1691208" cy="365125"/>
          </a:xfrm>
        </p:spPr>
        <p:txBody>
          <a:bodyPr/>
          <a:lstStyle/>
          <a:p>
            <a:fld id="{93F6E819-59CF-43E9-81CF-26574D4AA6ED}" type="datetimeFigureOut">
              <a:rPr lang="en-GB" smtClean="0"/>
              <a:pPr/>
              <a:t>09/09/2013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78B8-9689-4C9E-BC68-A9A9D2007B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021288"/>
            <a:ext cx="29908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78827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0697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9592" y="1600201"/>
            <a:ext cx="3960440" cy="4349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6056" y="1600201"/>
            <a:ext cx="3960440" cy="43490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9592" y="6356350"/>
            <a:ext cx="1691208" cy="365125"/>
          </a:xfrm>
        </p:spPr>
        <p:txBody>
          <a:bodyPr/>
          <a:lstStyle/>
          <a:p>
            <a:fld id="{93F6E819-59CF-43E9-81CF-26574D4AA6ED}" type="datetimeFigureOut">
              <a:rPr lang="en-GB" smtClean="0"/>
              <a:pPr/>
              <a:t>09/09/2013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78B8-9689-4C9E-BC68-A9A9D2007B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021288"/>
            <a:ext cx="29908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78827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51638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1556792"/>
            <a:ext cx="39604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9592" y="2196554"/>
            <a:ext cx="3960440" cy="37527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76056" y="1535113"/>
            <a:ext cx="396044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76056" y="2174875"/>
            <a:ext cx="3960440" cy="37744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99592" y="6356350"/>
            <a:ext cx="1691208" cy="365125"/>
          </a:xfrm>
        </p:spPr>
        <p:txBody>
          <a:bodyPr/>
          <a:lstStyle/>
          <a:p>
            <a:fld id="{93F6E819-59CF-43E9-81CF-26574D4AA6ED}" type="datetimeFigureOut">
              <a:rPr lang="en-GB" smtClean="0"/>
              <a:pPr/>
              <a:t>09/09/2013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78B8-9689-4C9E-BC68-A9A9D2007B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021288"/>
            <a:ext cx="29908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78827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9270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9592" y="6356350"/>
            <a:ext cx="1691208" cy="365125"/>
          </a:xfrm>
        </p:spPr>
        <p:txBody>
          <a:bodyPr/>
          <a:lstStyle/>
          <a:p>
            <a:fld id="{93F6E819-59CF-43E9-81CF-26574D4AA6ED}" type="datetimeFigureOut">
              <a:rPr lang="en-GB" smtClean="0"/>
              <a:pPr/>
              <a:t>09/09/2013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78B8-9689-4C9E-BC68-A9A9D2007B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021288"/>
            <a:ext cx="29908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78827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8402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99592" y="6356350"/>
            <a:ext cx="1691208" cy="365125"/>
          </a:xfrm>
        </p:spPr>
        <p:txBody>
          <a:bodyPr/>
          <a:lstStyle/>
          <a:p>
            <a:fld id="{93F6E819-59CF-43E9-81CF-26574D4AA6ED}" type="datetimeFigureOut">
              <a:rPr lang="en-GB" smtClean="0"/>
              <a:pPr/>
              <a:t>09/09/2013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78B8-9689-4C9E-BC68-A9A9D2007B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021288"/>
            <a:ext cx="29908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78827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0484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73050"/>
            <a:ext cx="295232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944" y="273051"/>
            <a:ext cx="4618856" cy="56762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9592" y="1435101"/>
            <a:ext cx="2936305" cy="45141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9592" y="6356350"/>
            <a:ext cx="1691208" cy="365125"/>
          </a:xfrm>
        </p:spPr>
        <p:txBody>
          <a:bodyPr/>
          <a:lstStyle/>
          <a:p>
            <a:fld id="{93F6E819-59CF-43E9-81CF-26574D4AA6ED}" type="datetimeFigureOut">
              <a:rPr lang="en-GB" smtClean="0"/>
              <a:pPr/>
              <a:t>09/09/2013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78B8-9689-4C9E-BC68-A9A9D2007B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021288"/>
            <a:ext cx="29908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78827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52491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65313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0466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58194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9592" y="6356350"/>
            <a:ext cx="1691208" cy="365125"/>
          </a:xfrm>
        </p:spPr>
        <p:txBody>
          <a:bodyPr/>
          <a:lstStyle/>
          <a:p>
            <a:fld id="{93F6E819-59CF-43E9-81CF-26574D4AA6ED}" type="datetimeFigureOut">
              <a:rPr lang="en-GB" smtClean="0"/>
              <a:pPr/>
              <a:t>09/09/2013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278B8-9689-4C9E-BC68-A9A9D2007B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021288"/>
            <a:ext cx="29908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78827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8313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1767232"/>
            <a:ext cx="4402852" cy="34619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81369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9592" y="1600201"/>
            <a:ext cx="8136904" cy="4349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6E819-59CF-43E9-81CF-26574D4AA6ED}" type="datetimeFigureOut">
              <a:rPr lang="en-GB" smtClean="0"/>
              <a:pPr/>
              <a:t>09/09/2013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278B8-9689-4C9E-BC68-A9A9D2007BFD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6021288"/>
            <a:ext cx="29908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788276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0434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00000"/>
        </a:buClr>
        <a:buFont typeface="Wingdings" pitchFamily="2" charset="2"/>
        <a:buChar char="§"/>
        <a:defRPr sz="3200" kern="1200" baseline="0">
          <a:solidFill>
            <a:srgbClr val="00206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00000"/>
        </a:buClr>
        <a:buFont typeface="Arial" pitchFamily="34" charset="0"/>
        <a:buChar char="•"/>
        <a:defRPr sz="2800" kern="1200" baseline="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C00000"/>
        </a:buClr>
        <a:buFont typeface="Calibri" pitchFamily="34" charset="0"/>
        <a:buChar char="-"/>
        <a:defRPr sz="2400" kern="1200" baseline="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itchFamily="34" charset="0"/>
        <a:buChar char="&gt;"/>
        <a:defRPr sz="2000" kern="1200" baseline="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C00000"/>
        </a:buClr>
        <a:buSzPct val="80000"/>
        <a:buFont typeface="Courier New" pitchFamily="49" charset="0"/>
        <a:buChar char="o"/>
        <a:defRPr sz="2000" kern="1200" baseline="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764704"/>
            <a:ext cx="8134672" cy="14700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800" b="1" dirty="0" err="1" smtClean="0"/>
              <a:t>Porque</a:t>
            </a:r>
            <a:r>
              <a:rPr lang="en-GB" sz="4800" b="1" dirty="0" smtClean="0"/>
              <a:t> </a:t>
            </a:r>
            <a:r>
              <a:rPr lang="en-GB" sz="4800" b="1" dirty="0" err="1" smtClean="0"/>
              <a:t>escoger</a:t>
            </a:r>
            <a:r>
              <a:rPr lang="en-GB" sz="4800" b="1" dirty="0" smtClean="0"/>
              <a:t> Thames Side?</a:t>
            </a:r>
            <a:endParaRPr lang="en-US" sz="4800" b="1" dirty="0" smtClean="0">
              <a:cs typeface="Tahoma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624" y="2438400"/>
            <a:ext cx="7344816" cy="3150840"/>
          </a:xfrm>
        </p:spPr>
        <p:txBody>
          <a:bodyPr>
            <a:normAutofit/>
          </a:bodyPr>
          <a:lstStyle/>
          <a:p>
            <a:pPr eaLnBrk="1" hangingPunct="1"/>
            <a:endParaRPr lang="en-GB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dirty="0" err="1" smtClean="0">
                <a:solidFill>
                  <a:schemeClr val="accent2"/>
                </a:solidFill>
              </a:rPr>
              <a:t>Celdas</a:t>
            </a:r>
            <a:r>
              <a:rPr lang="en-GB" dirty="0" smtClean="0">
                <a:solidFill>
                  <a:schemeClr val="accent2"/>
                </a:solidFill>
              </a:rPr>
              <a:t> de </a:t>
            </a:r>
            <a:r>
              <a:rPr lang="en-GB" dirty="0" err="1" smtClean="0">
                <a:solidFill>
                  <a:schemeClr val="accent2"/>
                </a:solidFill>
              </a:rPr>
              <a:t>carga</a:t>
            </a:r>
            <a:r>
              <a:rPr lang="en-GB" dirty="0" smtClean="0">
                <a:solidFill>
                  <a:schemeClr val="accent2"/>
                </a:solidFill>
              </a:rPr>
              <a:t> y </a:t>
            </a:r>
            <a:r>
              <a:rPr lang="en-GB" dirty="0" err="1" smtClean="0">
                <a:solidFill>
                  <a:schemeClr val="accent2"/>
                </a:solidFill>
              </a:rPr>
              <a:t>herrajes</a:t>
            </a:r>
            <a:r>
              <a:rPr lang="en-GB" dirty="0" smtClean="0">
                <a:solidFill>
                  <a:schemeClr val="accent2"/>
                </a:solidFill>
              </a:rPr>
              <a:t> de </a:t>
            </a:r>
            <a:r>
              <a:rPr lang="en-GB" dirty="0" err="1" smtClean="0">
                <a:solidFill>
                  <a:schemeClr val="accent2"/>
                </a:solidFill>
              </a:rPr>
              <a:t>montaje</a:t>
            </a:r>
            <a:r>
              <a:rPr lang="en-GB" dirty="0" smtClean="0">
                <a:solidFill>
                  <a:schemeClr val="accent2"/>
                </a:solidFill>
              </a:rPr>
              <a:t> </a:t>
            </a:r>
            <a:r>
              <a:rPr lang="en-GB" dirty="0" err="1" smtClean="0">
                <a:solidFill>
                  <a:schemeClr val="accent2"/>
                </a:solidFill>
              </a:rPr>
              <a:t>para</a:t>
            </a:r>
            <a:r>
              <a:rPr lang="en-GB" dirty="0" smtClean="0">
                <a:solidFill>
                  <a:schemeClr val="accent2"/>
                </a:solidFill>
              </a:rPr>
              <a:t> </a:t>
            </a:r>
            <a:r>
              <a:rPr lang="en-GB" dirty="0" err="1" smtClean="0">
                <a:solidFill>
                  <a:schemeClr val="accent2"/>
                </a:solidFill>
              </a:rPr>
              <a:t>aplicaciones</a:t>
            </a:r>
            <a:r>
              <a:rPr lang="en-GB" dirty="0" smtClean="0">
                <a:solidFill>
                  <a:schemeClr val="accent2"/>
                </a:solidFill>
              </a:rPr>
              <a:t> de </a:t>
            </a:r>
            <a:r>
              <a:rPr lang="en-GB" dirty="0" err="1" smtClean="0">
                <a:solidFill>
                  <a:schemeClr val="accent2"/>
                </a:solidFill>
              </a:rPr>
              <a:t>pesaje</a:t>
            </a:r>
            <a:r>
              <a:rPr lang="en-GB" dirty="0" smtClean="0">
                <a:solidFill>
                  <a:schemeClr val="accent2"/>
                </a:solidFill>
              </a:rPr>
              <a:t> en silos, </a:t>
            </a:r>
            <a:r>
              <a:rPr lang="en-GB" dirty="0" err="1" smtClean="0">
                <a:solidFill>
                  <a:schemeClr val="accent2"/>
                </a:solidFill>
              </a:rPr>
              <a:t>tolvas</a:t>
            </a:r>
            <a:r>
              <a:rPr lang="en-GB" dirty="0" smtClean="0">
                <a:solidFill>
                  <a:schemeClr val="accent2"/>
                </a:solidFill>
              </a:rPr>
              <a:t> y </a:t>
            </a:r>
            <a:r>
              <a:rPr lang="en-GB" dirty="0" err="1" smtClean="0">
                <a:solidFill>
                  <a:schemeClr val="accent2"/>
                </a:solidFill>
              </a:rPr>
              <a:t>proceso</a:t>
            </a:r>
            <a:r>
              <a:rPr lang="en-GB" dirty="0" smtClean="0">
                <a:solidFill>
                  <a:schemeClr val="accent2"/>
                </a:solidFill>
              </a:rPr>
              <a:t>.</a:t>
            </a:r>
            <a:endParaRPr lang="en-GB" sz="4300" dirty="0">
              <a:solidFill>
                <a:schemeClr val="accent2"/>
              </a:solidFill>
            </a:endParaRPr>
          </a:p>
          <a:p>
            <a:r>
              <a:rPr lang="en-GB" dirty="0" err="1" smtClean="0">
                <a:solidFill>
                  <a:schemeClr val="accent2"/>
                </a:solidFill>
              </a:rPr>
              <a:t>Introduccion</a:t>
            </a:r>
            <a:r>
              <a:rPr lang="en-GB" dirty="0" smtClean="0">
                <a:solidFill>
                  <a:schemeClr val="accent2"/>
                </a:solidFill>
              </a:rPr>
              <a:t> de la </a:t>
            </a:r>
            <a:r>
              <a:rPr lang="en-GB" dirty="0" err="1" smtClean="0">
                <a:solidFill>
                  <a:schemeClr val="accent2"/>
                </a:solidFill>
              </a:rPr>
              <a:t>Compañia</a:t>
            </a:r>
            <a:endParaRPr lang="en-GB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70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dirty="0" err="1" smtClean="0"/>
              <a:t>Certificaciones</a:t>
            </a:r>
            <a:r>
              <a:rPr lang="en-GB" dirty="0" smtClean="0"/>
              <a:t> de Thames </a:t>
            </a:r>
            <a:r>
              <a:rPr lang="en-GB" dirty="0" smtClean="0"/>
              <a:t>Side </a:t>
            </a:r>
            <a:r>
              <a:rPr lang="en-GB" dirty="0" smtClean="0"/>
              <a:t>Sensors</a:t>
            </a:r>
            <a:endParaRPr lang="en-US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sz="3000" dirty="0" smtClean="0"/>
              <a:t>ISO 9001:2008 </a:t>
            </a:r>
            <a:r>
              <a:rPr lang="en-GB" sz="3000" dirty="0" err="1" smtClean="0"/>
              <a:t>obtenida</a:t>
            </a:r>
            <a:r>
              <a:rPr lang="en-GB" sz="3000" dirty="0" smtClean="0"/>
              <a:t> el 11/</a:t>
            </a:r>
            <a:r>
              <a:rPr lang="en-GB" sz="3000" dirty="0" err="1" smtClean="0"/>
              <a:t>Dic</a:t>
            </a:r>
            <a:r>
              <a:rPr lang="en-GB" sz="3000" dirty="0" smtClean="0"/>
              <a:t>/2006</a:t>
            </a:r>
            <a:endParaRPr lang="en-GB" sz="3000" dirty="0" smtClean="0"/>
          </a:p>
          <a:p>
            <a:pPr eaLnBrk="1" hangingPunct="1"/>
            <a:endParaRPr lang="en-GB" sz="3000" dirty="0" smtClean="0"/>
          </a:p>
          <a:p>
            <a:pPr eaLnBrk="1" hangingPunct="1"/>
            <a:r>
              <a:rPr lang="en-GB" sz="3000" dirty="0" smtClean="0"/>
              <a:t>Primer </a:t>
            </a:r>
            <a:r>
              <a:rPr lang="en-GB" sz="3000" dirty="0" err="1" smtClean="0"/>
              <a:t>certificacion</a:t>
            </a:r>
            <a:r>
              <a:rPr lang="en-GB" sz="3000" dirty="0" smtClean="0"/>
              <a:t> </a:t>
            </a:r>
            <a:r>
              <a:rPr lang="en-GB" sz="3000" dirty="0" smtClean="0"/>
              <a:t>ATEX </a:t>
            </a:r>
            <a:r>
              <a:rPr lang="en-GB" sz="3000" dirty="0" err="1" smtClean="0"/>
              <a:t>Diciembre</a:t>
            </a:r>
            <a:r>
              <a:rPr lang="en-GB" sz="3000" dirty="0" smtClean="0"/>
              <a:t> </a:t>
            </a:r>
            <a:r>
              <a:rPr lang="en-GB" sz="3000" dirty="0" smtClean="0"/>
              <a:t>2006</a:t>
            </a:r>
          </a:p>
          <a:p>
            <a:pPr eaLnBrk="1" hangingPunct="1"/>
            <a:endParaRPr lang="en-GB" sz="3000" dirty="0"/>
          </a:p>
          <a:p>
            <a:r>
              <a:rPr lang="en-GB" sz="3000" dirty="0"/>
              <a:t>Thames Side Sensors </a:t>
            </a:r>
            <a:r>
              <a:rPr lang="en-GB" sz="3000" dirty="0" err="1" smtClean="0"/>
              <a:t>tiene</a:t>
            </a:r>
            <a:r>
              <a:rPr lang="en-GB" sz="3000" dirty="0" smtClean="0"/>
              <a:t> </a:t>
            </a:r>
            <a:r>
              <a:rPr lang="en-GB" sz="3000" dirty="0"/>
              <a:t>6 </a:t>
            </a:r>
            <a:r>
              <a:rPr lang="en-GB" sz="3000" dirty="0" err="1" smtClean="0"/>
              <a:t>certificaciones</a:t>
            </a:r>
            <a:r>
              <a:rPr lang="en-GB" sz="3000" dirty="0" smtClean="0"/>
              <a:t> </a:t>
            </a:r>
            <a:r>
              <a:rPr lang="en-GB" sz="3000" dirty="0"/>
              <a:t>ATEX </a:t>
            </a:r>
            <a:r>
              <a:rPr lang="en-GB" sz="3000" dirty="0" err="1" smtClean="0"/>
              <a:t>diferentes</a:t>
            </a:r>
            <a:r>
              <a:rPr lang="en-GB" sz="3000" dirty="0" smtClean="0"/>
              <a:t> </a:t>
            </a:r>
            <a:r>
              <a:rPr lang="en-GB" sz="3000" dirty="0" smtClean="0"/>
              <a:t>– </a:t>
            </a:r>
            <a:r>
              <a:rPr lang="en-GB" sz="3000" dirty="0" err="1" smtClean="0"/>
              <a:t>para</a:t>
            </a:r>
            <a:r>
              <a:rPr lang="en-GB" sz="3000" dirty="0" smtClean="0"/>
              <a:t> </a:t>
            </a:r>
            <a:r>
              <a:rPr lang="en-GB" sz="3000" dirty="0" err="1" smtClean="0"/>
              <a:t>varios</a:t>
            </a:r>
            <a:r>
              <a:rPr lang="en-GB" sz="3000" dirty="0" smtClean="0"/>
              <a:t> </a:t>
            </a:r>
            <a:r>
              <a:rPr lang="en-GB" sz="3000" dirty="0" err="1" smtClean="0"/>
              <a:t>productos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xmlns="" val="279940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err="1" smtClean="0"/>
              <a:t>Aplicaciones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err="1" smtClean="0"/>
              <a:t>Industriales</a:t>
            </a:r>
            <a:endParaRPr lang="en-US" b="1" dirty="0" smtClean="0"/>
          </a:p>
        </p:txBody>
      </p:sp>
      <p:sp>
        <p:nvSpPr>
          <p:cNvPr id="2867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xmlns="" val="62739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Aplicaciones</a:t>
            </a:r>
            <a:r>
              <a:rPr lang="en-GB" dirty="0" smtClean="0"/>
              <a:t> </a:t>
            </a:r>
            <a:r>
              <a:rPr lang="en-GB" dirty="0" err="1" smtClean="0"/>
              <a:t>Industriales</a:t>
            </a:r>
            <a:endParaRPr lang="en-GB" dirty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899592" y="1312169"/>
            <a:ext cx="8136904" cy="4997151"/>
          </a:xfrm>
        </p:spPr>
        <p:txBody>
          <a:bodyPr>
            <a:normAutofit fontScale="85000" lnSpcReduction="20000"/>
          </a:bodyPr>
          <a:lstStyle/>
          <a:p>
            <a:r>
              <a:rPr lang="en-GB" sz="2800" dirty="0" err="1" smtClean="0"/>
              <a:t>Petroleo</a:t>
            </a:r>
            <a:endParaRPr lang="en-GB" sz="2800" dirty="0" smtClean="0"/>
          </a:p>
          <a:p>
            <a:r>
              <a:rPr lang="en-GB" sz="2800" dirty="0" err="1" smtClean="0"/>
              <a:t>Industrias</a:t>
            </a:r>
            <a:r>
              <a:rPr lang="en-GB" sz="2800" dirty="0" smtClean="0"/>
              <a:t> de </a:t>
            </a:r>
            <a:r>
              <a:rPr lang="en-GB" sz="2800" dirty="0" err="1" smtClean="0"/>
              <a:t>proceso</a:t>
            </a:r>
            <a:endParaRPr lang="en-GB" sz="2800" dirty="0" smtClean="0"/>
          </a:p>
          <a:p>
            <a:pPr lvl="1"/>
            <a:r>
              <a:rPr lang="en-GB" sz="2200" dirty="0" err="1" smtClean="0"/>
              <a:t>Cemento</a:t>
            </a:r>
            <a:endParaRPr lang="en-GB" sz="2200" dirty="0" smtClean="0"/>
          </a:p>
          <a:p>
            <a:pPr lvl="1"/>
            <a:r>
              <a:rPr lang="en-GB" sz="2200" dirty="0" err="1" smtClean="0"/>
              <a:t>Concreto</a:t>
            </a:r>
            <a:endParaRPr lang="en-GB" sz="2200" dirty="0" smtClean="0"/>
          </a:p>
          <a:p>
            <a:pPr lvl="1"/>
            <a:r>
              <a:rPr lang="en-GB" sz="2200" dirty="0" err="1" smtClean="0"/>
              <a:t>Alimentos</a:t>
            </a:r>
            <a:endParaRPr lang="en-GB" sz="2200" dirty="0"/>
          </a:p>
          <a:p>
            <a:pPr lvl="1"/>
            <a:r>
              <a:rPr lang="en-GB" sz="2200" dirty="0" err="1" smtClean="0"/>
              <a:t>Farmaceutica</a:t>
            </a:r>
            <a:endParaRPr lang="en-GB" sz="2200" dirty="0"/>
          </a:p>
          <a:p>
            <a:pPr lvl="1"/>
            <a:r>
              <a:rPr lang="en-GB" sz="2200" dirty="0" err="1" smtClean="0"/>
              <a:t>Quimicos</a:t>
            </a:r>
            <a:endParaRPr lang="en-GB" sz="2200" dirty="0" smtClean="0"/>
          </a:p>
          <a:p>
            <a:pPr lvl="1"/>
            <a:r>
              <a:rPr lang="en-GB" sz="2200" dirty="0" err="1" smtClean="0"/>
              <a:t>Minerales</a:t>
            </a:r>
            <a:endParaRPr lang="en-GB" sz="2200" dirty="0" smtClean="0"/>
          </a:p>
          <a:p>
            <a:pPr lvl="1"/>
            <a:r>
              <a:rPr lang="en-GB" sz="2200" dirty="0" smtClean="0"/>
              <a:t>Carbon</a:t>
            </a:r>
            <a:endParaRPr lang="en-GB" sz="2200" dirty="0"/>
          </a:p>
          <a:p>
            <a:pPr lvl="1"/>
            <a:r>
              <a:rPr lang="en-GB" sz="2200" dirty="0" err="1" smtClean="0"/>
              <a:t>Pinturas</a:t>
            </a:r>
            <a:endParaRPr lang="en-GB" sz="2200" dirty="0"/>
          </a:p>
          <a:p>
            <a:pPr lvl="1"/>
            <a:r>
              <a:rPr lang="en-GB" sz="2200" dirty="0" err="1" smtClean="0"/>
              <a:t>Fundicion</a:t>
            </a:r>
            <a:r>
              <a:rPr lang="en-GB" sz="2200" dirty="0" smtClean="0"/>
              <a:t>/Metal</a:t>
            </a:r>
            <a:endParaRPr lang="en-GB" sz="2200" dirty="0"/>
          </a:p>
          <a:p>
            <a:pPr lvl="1"/>
            <a:r>
              <a:rPr lang="en-GB" sz="2200" dirty="0" err="1" smtClean="0"/>
              <a:t>Biomasa</a:t>
            </a:r>
            <a:endParaRPr lang="en-GB" sz="2200" dirty="0" smtClean="0"/>
          </a:p>
          <a:p>
            <a:pPr lvl="1"/>
            <a:r>
              <a:rPr lang="en-GB" sz="2200" dirty="0" err="1" smtClean="0"/>
              <a:t>Plasticos</a:t>
            </a:r>
            <a:endParaRPr lang="en-GB" sz="2200" dirty="0" smtClean="0"/>
          </a:p>
          <a:p>
            <a:r>
              <a:rPr lang="en-GB" sz="2800" dirty="0" err="1" smtClean="0"/>
              <a:t>Fabricacion</a:t>
            </a:r>
            <a:r>
              <a:rPr lang="en-GB" sz="2800" dirty="0" smtClean="0"/>
              <a:t> de </a:t>
            </a:r>
            <a:r>
              <a:rPr lang="en-GB" sz="2800" dirty="0" err="1" smtClean="0"/>
              <a:t>equipo</a:t>
            </a:r>
            <a:r>
              <a:rPr lang="en-GB" sz="2800" dirty="0" smtClean="0"/>
              <a:t> original (OEM)</a:t>
            </a:r>
            <a:endParaRPr lang="en-GB" sz="2800" dirty="0" smtClean="0"/>
          </a:p>
          <a:p>
            <a:r>
              <a:rPr lang="en-GB" sz="2800" dirty="0" err="1" smtClean="0"/>
              <a:t>Basculas</a:t>
            </a:r>
            <a:r>
              <a:rPr lang="en-GB" sz="2800" dirty="0" smtClean="0"/>
              <a:t> </a:t>
            </a:r>
            <a:r>
              <a:rPr lang="en-GB" sz="2800" dirty="0" err="1" smtClean="0"/>
              <a:t>vehiculares</a:t>
            </a:r>
            <a:r>
              <a:rPr lang="en-GB" sz="2800" dirty="0" smtClean="0"/>
              <a:t> </a:t>
            </a:r>
            <a:r>
              <a:rPr lang="en-GB" sz="2800" dirty="0" smtClean="0"/>
              <a:t>/ </a:t>
            </a:r>
            <a:r>
              <a:rPr lang="en-GB" sz="2800" dirty="0" err="1" smtClean="0"/>
              <a:t>Pesaje</a:t>
            </a:r>
            <a:r>
              <a:rPr lang="en-GB" sz="2800" dirty="0" smtClean="0"/>
              <a:t> </a:t>
            </a:r>
            <a:r>
              <a:rPr lang="en-GB" sz="2800" dirty="0" err="1" smtClean="0"/>
              <a:t>por</a:t>
            </a:r>
            <a:r>
              <a:rPr lang="en-GB" sz="2800" dirty="0" smtClean="0"/>
              <a:t> </a:t>
            </a:r>
            <a:r>
              <a:rPr lang="en-GB" sz="2800" dirty="0" err="1" smtClean="0"/>
              <a:t>ejes</a:t>
            </a: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69485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Petroleo</a:t>
            </a:r>
            <a:endParaRPr lang="en-GB" dirty="0"/>
          </a:p>
        </p:txBody>
      </p:sp>
      <p:pic>
        <p:nvPicPr>
          <p:cNvPr id="7172" name="Picture 2" descr="C:\Documents and Settings\sbrown.TSS\Desktop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40968"/>
            <a:ext cx="2808312" cy="279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99592" y="1484784"/>
            <a:ext cx="8136904" cy="43490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sz="32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itchFamily="34" charset="0"/>
              <a:buChar char="-"/>
              <a:defRPr sz="24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&gt;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80000"/>
              <a:buFont typeface="Courier New" pitchFamily="49" charset="0"/>
              <a:buChar char="o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Se </a:t>
            </a:r>
            <a:r>
              <a:rPr lang="en-GB" dirty="0" err="1" smtClean="0"/>
              <a:t>han</a:t>
            </a:r>
            <a:r>
              <a:rPr lang="en-GB" dirty="0" smtClean="0"/>
              <a:t> </a:t>
            </a:r>
            <a:r>
              <a:rPr lang="en-GB" dirty="0" err="1" smtClean="0"/>
              <a:t>suministrado</a:t>
            </a:r>
            <a:r>
              <a:rPr lang="en-GB" dirty="0" smtClean="0"/>
              <a:t> </a:t>
            </a:r>
            <a:r>
              <a:rPr lang="en-GB" dirty="0" err="1" smtClean="0"/>
              <a:t>mas</a:t>
            </a:r>
            <a:r>
              <a:rPr lang="en-GB" dirty="0" smtClean="0"/>
              <a:t> de </a:t>
            </a:r>
            <a:r>
              <a:rPr lang="en-GB" dirty="0" smtClean="0"/>
              <a:t>3000 </a:t>
            </a:r>
            <a:r>
              <a:rPr lang="en-GB" dirty="0" err="1" smtClean="0"/>
              <a:t>celdas</a:t>
            </a:r>
            <a:r>
              <a:rPr lang="en-GB" dirty="0" smtClean="0"/>
              <a:t> de </a:t>
            </a:r>
            <a:r>
              <a:rPr lang="en-GB" dirty="0" err="1" smtClean="0"/>
              <a:t>carga</a:t>
            </a:r>
            <a:r>
              <a:rPr lang="en-GB" dirty="0" smtClean="0"/>
              <a:t> </a:t>
            </a:r>
            <a:r>
              <a:rPr lang="en-GB" dirty="0" err="1" smtClean="0"/>
              <a:t>Modelo</a:t>
            </a:r>
            <a:r>
              <a:rPr lang="en-GB" dirty="0" smtClean="0"/>
              <a:t> VC3500 de 100Ton de </a:t>
            </a:r>
            <a:r>
              <a:rPr lang="en-GB" dirty="0" err="1" smtClean="0"/>
              <a:t>capacidad</a:t>
            </a:r>
            <a:r>
              <a:rPr lang="en-GB" dirty="0" smtClean="0"/>
              <a:t> </a:t>
            </a:r>
            <a:r>
              <a:rPr lang="en-GB" dirty="0" err="1" smtClean="0"/>
              <a:t>para</a:t>
            </a:r>
            <a:r>
              <a:rPr lang="en-GB" dirty="0" smtClean="0"/>
              <a:t> la </a:t>
            </a:r>
            <a:r>
              <a:rPr lang="en-GB" dirty="0" err="1" smtClean="0"/>
              <a:t>industria</a:t>
            </a:r>
            <a:r>
              <a:rPr lang="en-GB" dirty="0" smtClean="0"/>
              <a:t> </a:t>
            </a:r>
            <a:r>
              <a:rPr lang="en-GB" dirty="0" err="1" smtClean="0"/>
              <a:t>petrolera</a:t>
            </a:r>
            <a:r>
              <a:rPr lang="en-GB" dirty="0" smtClean="0"/>
              <a:t> en los </a:t>
            </a:r>
            <a:r>
              <a:rPr lang="en-GB" dirty="0" err="1" smtClean="0"/>
              <a:t>ultimos</a:t>
            </a:r>
            <a:r>
              <a:rPr lang="en-GB" dirty="0" smtClean="0"/>
              <a:t> 5 </a:t>
            </a:r>
            <a:r>
              <a:rPr lang="en-GB" dirty="0" err="1" smtClean="0"/>
              <a:t>años</a:t>
            </a:r>
            <a:r>
              <a:rPr lang="en-GB" dirty="0" smtClean="0"/>
              <a:t> </a:t>
            </a:r>
            <a:r>
              <a:rPr lang="en-GB" dirty="0" err="1" smtClean="0"/>
              <a:t>para</a:t>
            </a:r>
            <a:endParaRPr lang="en-GB" dirty="0" smtClean="0"/>
          </a:p>
          <a:p>
            <a:pPr>
              <a:buNone/>
            </a:pPr>
            <a:r>
              <a:rPr lang="en-GB" dirty="0" smtClean="0"/>
              <a:t>    </a:t>
            </a:r>
            <a:r>
              <a:rPr lang="en-GB" dirty="0" err="1" smtClean="0"/>
              <a:t>pesaje</a:t>
            </a:r>
            <a:r>
              <a:rPr lang="en-GB" dirty="0" smtClean="0"/>
              <a:t> de </a:t>
            </a:r>
            <a:r>
              <a:rPr lang="en-GB" dirty="0" err="1" smtClean="0"/>
              <a:t>lodos</a:t>
            </a:r>
            <a:r>
              <a:rPr lang="en-GB" dirty="0" smtClean="0"/>
              <a:t> de </a:t>
            </a:r>
          </a:p>
          <a:p>
            <a:pPr>
              <a:buNone/>
            </a:pPr>
            <a:r>
              <a:rPr lang="en-GB" dirty="0" smtClean="0"/>
              <a:t>    </a:t>
            </a:r>
            <a:r>
              <a:rPr lang="en-GB" dirty="0" err="1" smtClean="0"/>
              <a:t>perforacion</a:t>
            </a:r>
            <a:r>
              <a:rPr lang="en-GB" dirty="0" smtClean="0"/>
              <a:t> y </a:t>
            </a:r>
            <a:r>
              <a:rPr lang="en-GB" dirty="0" err="1" smtClean="0"/>
              <a:t>mezclado</a:t>
            </a:r>
            <a:endParaRPr lang="en-GB" dirty="0" smtClean="0"/>
          </a:p>
          <a:p>
            <a:pPr>
              <a:buNone/>
            </a:pPr>
            <a:r>
              <a:rPr lang="en-GB" dirty="0" smtClean="0"/>
              <a:t>    en </a:t>
            </a:r>
            <a:r>
              <a:rPr lang="en-GB" dirty="0" err="1" smtClean="0"/>
              <a:t>plataformas</a:t>
            </a:r>
            <a:r>
              <a:rPr lang="en-GB" dirty="0" smtClean="0"/>
              <a:t> </a:t>
            </a:r>
            <a:r>
              <a:rPr lang="en-GB" dirty="0" err="1" smtClean="0"/>
              <a:t>petroleras</a:t>
            </a:r>
            <a:endParaRPr lang="en-GB" dirty="0" smtClean="0"/>
          </a:p>
          <a:p>
            <a:pPr>
              <a:buNone/>
            </a:pPr>
            <a:r>
              <a:rPr lang="en-GB" dirty="0" smtClean="0"/>
              <a:t> </a:t>
            </a:r>
            <a:r>
              <a:rPr lang="en-GB" dirty="0" smtClean="0"/>
              <a:t>   y </a:t>
            </a:r>
            <a:r>
              <a:rPr lang="en-GB" dirty="0" err="1" smtClean="0"/>
              <a:t>buques</a:t>
            </a:r>
            <a:r>
              <a:rPr lang="en-GB" dirty="0" smtClean="0"/>
              <a:t> de </a:t>
            </a:r>
            <a:r>
              <a:rPr lang="en-GB" dirty="0" err="1" smtClean="0"/>
              <a:t>perforacion</a:t>
            </a:r>
            <a:r>
              <a:rPr lang="en-GB" dirty="0" smtClean="0"/>
              <a:t>.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xmlns="" val="215776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Industria</a:t>
            </a:r>
            <a:r>
              <a:rPr lang="en-GB" dirty="0" smtClean="0"/>
              <a:t> de </a:t>
            </a:r>
            <a:r>
              <a:rPr lang="en-GB" dirty="0" err="1" smtClean="0"/>
              <a:t>Proceso</a:t>
            </a:r>
            <a:endParaRPr lang="en-GB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899592" y="1340768"/>
            <a:ext cx="8136904" cy="5040560"/>
          </a:xfrm>
        </p:spPr>
        <p:txBody>
          <a:bodyPr>
            <a:normAutofit/>
          </a:bodyPr>
          <a:lstStyle/>
          <a:p>
            <a:r>
              <a:rPr lang="en-GB" dirty="0" err="1" smtClean="0"/>
              <a:t>Aprox</a:t>
            </a:r>
            <a:r>
              <a:rPr lang="en-GB" dirty="0" smtClean="0"/>
              <a:t>. 1/3 </a:t>
            </a:r>
            <a:r>
              <a:rPr lang="en-GB" dirty="0" smtClean="0"/>
              <a:t>de la </a:t>
            </a:r>
            <a:r>
              <a:rPr lang="en-GB" dirty="0" err="1" smtClean="0"/>
              <a:t>produccion</a:t>
            </a:r>
            <a:r>
              <a:rPr lang="en-GB" dirty="0" smtClean="0"/>
              <a:t> </a:t>
            </a:r>
            <a:r>
              <a:rPr lang="en-GB" dirty="0" err="1" smtClean="0"/>
              <a:t>mundial</a:t>
            </a:r>
            <a:r>
              <a:rPr lang="en-GB" dirty="0" smtClean="0"/>
              <a:t> de </a:t>
            </a:r>
            <a:r>
              <a:rPr lang="en-GB" dirty="0" err="1" smtClean="0"/>
              <a:t>cemento</a:t>
            </a:r>
            <a:r>
              <a:rPr lang="en-GB" dirty="0" smtClean="0"/>
              <a:t> </a:t>
            </a:r>
            <a:r>
              <a:rPr lang="en-GB" dirty="0" err="1" smtClean="0"/>
              <a:t>es</a:t>
            </a:r>
            <a:r>
              <a:rPr lang="en-GB" dirty="0" smtClean="0"/>
              <a:t> </a:t>
            </a:r>
            <a:r>
              <a:rPr lang="en-GB" dirty="0" err="1" smtClean="0"/>
              <a:t>pesada</a:t>
            </a:r>
            <a:r>
              <a:rPr lang="en-GB" dirty="0" smtClean="0"/>
              <a:t> </a:t>
            </a:r>
            <a:r>
              <a:rPr lang="en-GB" dirty="0" err="1" smtClean="0"/>
              <a:t>usando</a:t>
            </a:r>
            <a:r>
              <a:rPr lang="en-GB" dirty="0" smtClean="0"/>
              <a:t> </a:t>
            </a:r>
            <a:r>
              <a:rPr lang="en-GB" dirty="0" err="1" smtClean="0"/>
              <a:t>celdas</a:t>
            </a:r>
            <a:r>
              <a:rPr lang="en-GB" dirty="0" smtClean="0"/>
              <a:t> de </a:t>
            </a:r>
            <a:r>
              <a:rPr lang="en-GB" dirty="0" err="1" smtClean="0"/>
              <a:t>carga</a:t>
            </a:r>
            <a:r>
              <a:rPr lang="en-GB" dirty="0" smtClean="0"/>
              <a:t> Thames Side.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sz="2200" dirty="0" smtClean="0"/>
          </a:p>
          <a:p>
            <a:endParaRPr lang="en-GB" dirty="0" smtClean="0"/>
          </a:p>
        </p:txBody>
      </p:sp>
      <p:pic>
        <p:nvPicPr>
          <p:cNvPr id="4" name="Picture 2" descr="C:\Documents and Settings\sbrown.TSS\Desktop\Cement Silos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843808" y="2906559"/>
            <a:ext cx="4008718" cy="3002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071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Industria</a:t>
            </a:r>
            <a:r>
              <a:rPr lang="en-GB" dirty="0" smtClean="0"/>
              <a:t> de </a:t>
            </a:r>
            <a:r>
              <a:rPr lang="en-GB" dirty="0" err="1" smtClean="0"/>
              <a:t>Proceso</a:t>
            </a:r>
            <a:endParaRPr lang="en-GB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899592" y="1556792"/>
            <a:ext cx="8136904" cy="4349079"/>
          </a:xfrm>
        </p:spPr>
        <p:txBody>
          <a:bodyPr>
            <a:normAutofit/>
          </a:bodyPr>
          <a:lstStyle/>
          <a:p>
            <a:r>
              <a:rPr lang="en-GB" dirty="0" err="1" smtClean="0"/>
              <a:t>Alimentos</a:t>
            </a:r>
            <a:r>
              <a:rPr lang="en-GB" dirty="0" smtClean="0"/>
              <a:t>, </a:t>
            </a:r>
            <a:r>
              <a:rPr lang="en-GB" dirty="0" err="1" smtClean="0"/>
              <a:t>Farmaceutica</a:t>
            </a:r>
            <a:r>
              <a:rPr lang="en-GB" dirty="0" smtClean="0"/>
              <a:t>, </a:t>
            </a:r>
            <a:r>
              <a:rPr lang="en-GB" dirty="0" err="1" smtClean="0"/>
              <a:t>Minerales</a:t>
            </a:r>
            <a:r>
              <a:rPr lang="en-GB" dirty="0" smtClean="0"/>
              <a:t> y </a:t>
            </a:r>
            <a:r>
              <a:rPr lang="en-GB" dirty="0" err="1" smtClean="0"/>
              <a:t>Quimicos</a:t>
            </a:r>
            <a:r>
              <a:rPr lang="en-GB" dirty="0" smtClean="0"/>
              <a:t> son </a:t>
            </a:r>
            <a:r>
              <a:rPr lang="en-GB" dirty="0" err="1" smtClean="0"/>
              <a:t>algunas</a:t>
            </a:r>
            <a:r>
              <a:rPr lang="en-GB" dirty="0" smtClean="0"/>
              <a:t> de </a:t>
            </a:r>
            <a:r>
              <a:rPr lang="en-GB" dirty="0" err="1" smtClean="0"/>
              <a:t>las</a:t>
            </a:r>
            <a:r>
              <a:rPr lang="en-GB" dirty="0" smtClean="0"/>
              <a:t> </a:t>
            </a:r>
            <a:r>
              <a:rPr lang="en-GB" dirty="0" err="1" smtClean="0"/>
              <a:t>industrias</a:t>
            </a:r>
            <a:r>
              <a:rPr lang="en-GB" dirty="0" smtClean="0"/>
              <a:t> clave </a:t>
            </a:r>
            <a:r>
              <a:rPr lang="en-GB" dirty="0" err="1" smtClean="0"/>
              <a:t>para</a:t>
            </a:r>
            <a:r>
              <a:rPr lang="en-GB" dirty="0" smtClean="0"/>
              <a:t> </a:t>
            </a:r>
            <a:r>
              <a:rPr lang="en-GB" dirty="0" err="1" smtClean="0"/>
              <a:t>nosotros</a:t>
            </a:r>
            <a:r>
              <a:rPr lang="en-GB" dirty="0" smtClean="0"/>
              <a:t>.</a:t>
            </a:r>
            <a:endParaRPr lang="en-GB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43608" y="3167578"/>
            <a:ext cx="3528392" cy="23778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84984"/>
            <a:ext cx="3836795" cy="1863975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"/>
          <p:cNvSpPr>
            <a:spLocks noChangeAspect="1" noChangeArrowheads="1"/>
          </p:cNvSpPr>
          <p:nvPr/>
        </p:nvSpPr>
        <p:spPr bwMode="auto">
          <a:xfrm>
            <a:off x="5364088" y="4293096"/>
            <a:ext cx="864096" cy="864096"/>
          </a:xfrm>
          <a:prstGeom prst="ellipse">
            <a:avLst/>
          </a:prstGeom>
          <a:noFill/>
          <a:ln w="31750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Oval 4"/>
          <p:cNvSpPr>
            <a:spLocks noChangeAspect="1" noChangeArrowheads="1"/>
          </p:cNvSpPr>
          <p:nvPr/>
        </p:nvSpPr>
        <p:spPr bwMode="auto">
          <a:xfrm>
            <a:off x="3779912" y="4661693"/>
            <a:ext cx="711523" cy="711523"/>
          </a:xfrm>
          <a:prstGeom prst="ellipse">
            <a:avLst/>
          </a:prstGeom>
          <a:noFill/>
          <a:ln w="31750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71823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OEM’s</a:t>
            </a:r>
            <a:endParaRPr lang="en-GB" dirty="0"/>
          </a:p>
        </p:txBody>
      </p:sp>
      <p:pic>
        <p:nvPicPr>
          <p:cNvPr id="15364" name="Picture 2" descr="C:\Documents and Settings\sbrown.TSS\Desktop\dsc00514page5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347864" y="2143471"/>
            <a:ext cx="2880320" cy="4115743"/>
          </a:xfrm>
          <a:noFill/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99592" y="1456185"/>
            <a:ext cx="4320480" cy="676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sz="32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itchFamily="34" charset="0"/>
              <a:buChar char="-"/>
              <a:defRPr sz="24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&gt;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80000"/>
              <a:buFont typeface="Courier New" pitchFamily="49" charset="0"/>
              <a:buChar char="o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 smtClean="0"/>
              <a:t>Descargadores</a:t>
            </a:r>
            <a:r>
              <a:rPr lang="en-GB" dirty="0" smtClean="0"/>
              <a:t> de </a:t>
            </a:r>
            <a:r>
              <a:rPr lang="en-GB" dirty="0" err="1" smtClean="0"/>
              <a:t>sacos</a:t>
            </a:r>
            <a:endParaRPr lang="en-GB" dirty="0" smtClean="0"/>
          </a:p>
          <a:p>
            <a:r>
              <a:rPr lang="en-GB" dirty="0" err="1" smtClean="0"/>
              <a:t>Bandas</a:t>
            </a:r>
            <a:r>
              <a:rPr lang="en-GB" dirty="0" smtClean="0"/>
              <a:t> </a:t>
            </a:r>
            <a:r>
              <a:rPr lang="en-GB" dirty="0" err="1" smtClean="0"/>
              <a:t>pesadoras</a:t>
            </a:r>
            <a:endParaRPr lang="en-GB" dirty="0" smtClean="0"/>
          </a:p>
        </p:txBody>
      </p:sp>
      <p:sp>
        <p:nvSpPr>
          <p:cNvPr id="7" name="Oval 4"/>
          <p:cNvSpPr>
            <a:spLocks noChangeAspect="1" noChangeArrowheads="1"/>
          </p:cNvSpPr>
          <p:nvPr/>
        </p:nvSpPr>
        <p:spPr bwMode="auto">
          <a:xfrm>
            <a:off x="4545462" y="5733256"/>
            <a:ext cx="602602" cy="602602"/>
          </a:xfrm>
          <a:prstGeom prst="ellipse">
            <a:avLst/>
          </a:prstGeom>
          <a:noFill/>
          <a:ln w="31750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133848"/>
            <a:ext cx="3816424" cy="281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0034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err="1" smtClean="0"/>
              <a:t>Basculas</a:t>
            </a:r>
            <a:r>
              <a:rPr lang="en-GB" dirty="0" smtClean="0"/>
              <a:t> </a:t>
            </a:r>
            <a:r>
              <a:rPr lang="en-GB" dirty="0" err="1" smtClean="0"/>
              <a:t>vehiculares</a:t>
            </a:r>
            <a:r>
              <a:rPr lang="en-GB" dirty="0" smtClean="0"/>
              <a:t> y </a:t>
            </a:r>
            <a:r>
              <a:rPr lang="en-GB" dirty="0" err="1" smtClean="0"/>
              <a:t>pesaje</a:t>
            </a:r>
            <a:r>
              <a:rPr lang="en-GB" dirty="0" smtClean="0"/>
              <a:t> en </a:t>
            </a:r>
            <a:r>
              <a:rPr lang="en-GB" dirty="0" err="1" smtClean="0"/>
              <a:t>movimiento</a:t>
            </a:r>
            <a:endParaRPr lang="en-GB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99592" y="1456185"/>
            <a:ext cx="5544616" cy="676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sz="32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•"/>
              <a:defRPr sz="28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Calibri" pitchFamily="34" charset="0"/>
              <a:buChar char="-"/>
              <a:defRPr sz="24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Arial" pitchFamily="34" charset="0"/>
              <a:buChar char="&gt;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SzPct val="80000"/>
              <a:buFont typeface="Courier New" pitchFamily="49" charset="0"/>
              <a:buChar char="o"/>
              <a:defRPr sz="2000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 smtClean="0"/>
              <a:t>Celdas</a:t>
            </a:r>
            <a:r>
              <a:rPr lang="en-GB" dirty="0" smtClean="0"/>
              <a:t> de </a:t>
            </a:r>
            <a:r>
              <a:rPr lang="en-GB" dirty="0" err="1" smtClean="0"/>
              <a:t>carga</a:t>
            </a:r>
            <a:r>
              <a:rPr lang="en-GB" dirty="0" smtClean="0"/>
              <a:t> </a:t>
            </a:r>
            <a:r>
              <a:rPr lang="en-GB" dirty="0" err="1" smtClean="0"/>
              <a:t>para</a:t>
            </a:r>
            <a:r>
              <a:rPr lang="en-GB" dirty="0" smtClean="0"/>
              <a:t> </a:t>
            </a:r>
            <a:r>
              <a:rPr lang="en-GB" dirty="0" err="1" smtClean="0"/>
              <a:t>basculas</a:t>
            </a:r>
            <a:r>
              <a:rPr lang="en-GB" dirty="0" smtClean="0"/>
              <a:t> </a:t>
            </a:r>
            <a:r>
              <a:rPr lang="en-GB" dirty="0" err="1" smtClean="0"/>
              <a:t>vehiculares</a:t>
            </a:r>
            <a:endParaRPr lang="en-GB" dirty="0" smtClean="0"/>
          </a:p>
          <a:p>
            <a:r>
              <a:rPr lang="en-GB" dirty="0" err="1" smtClean="0"/>
              <a:t>Pesaje</a:t>
            </a:r>
            <a:r>
              <a:rPr lang="en-GB" dirty="0" smtClean="0"/>
              <a:t> en </a:t>
            </a:r>
            <a:r>
              <a:rPr lang="en-GB" dirty="0" err="1" smtClean="0"/>
              <a:t>movimiento</a:t>
            </a:r>
            <a:endParaRPr lang="en-GB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1259632" y="2691358"/>
            <a:ext cx="7656983" cy="2609850"/>
            <a:chOff x="1259632" y="2691358"/>
            <a:chExt cx="7656983" cy="26098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2691358"/>
              <a:ext cx="3952875" cy="260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 descr="C:\Users\jpgale\Documents\Products\Load cells\T34\T34 pictures\T34 installed on weighbridg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2691358"/>
              <a:ext cx="3480519" cy="260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4449" y="3284984"/>
            <a:ext cx="220148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536" y="3645024"/>
            <a:ext cx="439694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9126" y="1490264"/>
            <a:ext cx="1985282" cy="17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0483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/>
              <a:t>Linea de </a:t>
            </a:r>
            <a:r>
              <a:rPr lang="en-GB" b="1" dirty="0" err="1" smtClean="0"/>
              <a:t>Productos</a:t>
            </a:r>
            <a:endParaRPr lang="en-US" b="1" dirty="0" smtClean="0"/>
          </a:p>
        </p:txBody>
      </p:sp>
      <p:sp>
        <p:nvSpPr>
          <p:cNvPr id="2867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xmlns="" val="243785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000" dirty="0" smtClean="0"/>
              <a:t>Linea de </a:t>
            </a:r>
            <a:r>
              <a:rPr lang="en-GB" sz="4000" dirty="0" err="1" smtClean="0"/>
              <a:t>Productos</a:t>
            </a:r>
            <a:endParaRPr lang="en-US" sz="4000" dirty="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8904" y="1864965"/>
            <a:ext cx="8229600" cy="3724275"/>
          </a:xfrm>
        </p:spPr>
        <p:txBody>
          <a:bodyPr/>
          <a:lstStyle/>
          <a:p>
            <a:pPr eaLnBrk="1" hangingPunct="1"/>
            <a:r>
              <a:rPr lang="en-GB" dirty="0" err="1" smtClean="0"/>
              <a:t>Celdas</a:t>
            </a:r>
            <a:r>
              <a:rPr lang="en-GB" dirty="0" smtClean="0"/>
              <a:t> de </a:t>
            </a:r>
            <a:r>
              <a:rPr lang="en-GB" dirty="0" err="1" smtClean="0"/>
              <a:t>carga</a:t>
            </a:r>
            <a:r>
              <a:rPr lang="en-GB" dirty="0" smtClean="0"/>
              <a:t> con </a:t>
            </a:r>
            <a:r>
              <a:rPr lang="en-GB" dirty="0" err="1" smtClean="0"/>
              <a:t>herrajes</a:t>
            </a:r>
            <a:r>
              <a:rPr lang="en-GB" dirty="0" smtClean="0"/>
              <a:t> de </a:t>
            </a:r>
            <a:r>
              <a:rPr lang="en-GB" dirty="0" err="1" smtClean="0"/>
              <a:t>montaje</a:t>
            </a:r>
            <a:r>
              <a:rPr lang="en-GB" dirty="0" smtClean="0"/>
              <a:t> </a:t>
            </a:r>
            <a:r>
              <a:rPr lang="en-GB" dirty="0" err="1" smtClean="0"/>
              <a:t>integrado</a:t>
            </a:r>
            <a:r>
              <a:rPr lang="en-GB" dirty="0" smtClean="0"/>
              <a:t> con </a:t>
            </a:r>
            <a:r>
              <a:rPr lang="en-GB" dirty="0" err="1" smtClean="0"/>
              <a:t>capacidad</a:t>
            </a:r>
            <a:r>
              <a:rPr lang="en-GB" dirty="0" smtClean="0"/>
              <a:t> </a:t>
            </a:r>
            <a:r>
              <a:rPr lang="en-GB" dirty="0" err="1" smtClean="0"/>
              <a:t>desde</a:t>
            </a:r>
            <a:r>
              <a:rPr lang="en-GB" dirty="0" smtClean="0"/>
              <a:t> 5kg a </a:t>
            </a:r>
            <a:r>
              <a:rPr lang="en-GB" dirty="0" smtClean="0"/>
              <a:t>1000 </a:t>
            </a:r>
            <a:r>
              <a:rPr lang="en-GB" dirty="0" err="1" smtClean="0"/>
              <a:t>toneladas</a:t>
            </a:r>
            <a:r>
              <a:rPr lang="en-GB" dirty="0" smtClean="0"/>
              <a:t>.</a:t>
            </a:r>
            <a:endParaRPr lang="en-GB" dirty="0" smtClean="0"/>
          </a:p>
          <a:p>
            <a:pPr eaLnBrk="1" hangingPunct="1"/>
            <a:r>
              <a:rPr lang="en-GB" dirty="0" err="1" smtClean="0"/>
              <a:t>Celdas</a:t>
            </a:r>
            <a:r>
              <a:rPr lang="en-GB" dirty="0" smtClean="0"/>
              <a:t> de </a:t>
            </a:r>
            <a:r>
              <a:rPr lang="en-GB" dirty="0" err="1" smtClean="0"/>
              <a:t>carga</a:t>
            </a:r>
            <a:r>
              <a:rPr lang="en-GB" dirty="0" smtClean="0"/>
              <a:t> de tension “S” </a:t>
            </a:r>
            <a:r>
              <a:rPr lang="en-GB" dirty="0" err="1" smtClean="0"/>
              <a:t>hasta</a:t>
            </a:r>
            <a:r>
              <a:rPr lang="en-GB" dirty="0" smtClean="0"/>
              <a:t> </a:t>
            </a:r>
            <a:r>
              <a:rPr lang="en-GB" dirty="0" smtClean="0"/>
              <a:t>7500kg</a:t>
            </a:r>
          </a:p>
          <a:p>
            <a:pPr eaLnBrk="1" hangingPunct="1"/>
            <a:r>
              <a:rPr lang="en-GB" dirty="0" err="1" smtClean="0"/>
              <a:t>Celdas</a:t>
            </a:r>
            <a:r>
              <a:rPr lang="en-GB" dirty="0" smtClean="0"/>
              <a:t> de </a:t>
            </a:r>
            <a:r>
              <a:rPr lang="en-GB" dirty="0" err="1" smtClean="0"/>
              <a:t>carga</a:t>
            </a:r>
            <a:r>
              <a:rPr lang="en-GB" dirty="0" smtClean="0"/>
              <a:t> </a:t>
            </a:r>
            <a:r>
              <a:rPr lang="en-GB" dirty="0" err="1" smtClean="0"/>
              <a:t>para</a:t>
            </a:r>
            <a:r>
              <a:rPr lang="en-GB" dirty="0" smtClean="0"/>
              <a:t> </a:t>
            </a:r>
            <a:r>
              <a:rPr lang="en-GB" dirty="0" err="1" smtClean="0"/>
              <a:t>basculas</a:t>
            </a:r>
            <a:r>
              <a:rPr lang="en-GB" dirty="0" smtClean="0"/>
              <a:t> </a:t>
            </a:r>
            <a:r>
              <a:rPr lang="en-GB" dirty="0" err="1" smtClean="0"/>
              <a:t>vehiculares</a:t>
            </a:r>
            <a:endParaRPr 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755576" y="4820497"/>
            <a:ext cx="8496944" cy="1056775"/>
            <a:chOff x="755576" y="4820497"/>
            <a:chExt cx="8496944" cy="1056775"/>
          </a:xfrm>
        </p:grpSpPr>
        <p:pic>
          <p:nvPicPr>
            <p:cNvPr id="29703" name="Picture 7" descr="MasterMount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4824760"/>
              <a:ext cx="1439862" cy="1030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Picture 10" descr="LeverMount 00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4824760"/>
              <a:ext cx="1296988" cy="1052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S:\Product Information\Load cells\T30\T30 pictures\T3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505" y="4824760"/>
              <a:ext cx="1404015" cy="1052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4824760"/>
              <a:ext cx="1332446" cy="1030287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4820497"/>
              <a:ext cx="1296442" cy="103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4820497"/>
              <a:ext cx="1380758" cy="103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36314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b="1" dirty="0" smtClean="0"/>
              <a:t>La </a:t>
            </a:r>
            <a:r>
              <a:rPr lang="en-GB" b="1" dirty="0" err="1" smtClean="0"/>
              <a:t>Compañia</a:t>
            </a:r>
            <a:endParaRPr lang="en-US" b="1" dirty="0" smtClean="0"/>
          </a:p>
        </p:txBody>
      </p:sp>
      <p:sp>
        <p:nvSpPr>
          <p:cNvPr id="2867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xmlns="" val="267697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dirty="0" err="1" smtClean="0"/>
              <a:t>Celdas</a:t>
            </a:r>
            <a:r>
              <a:rPr lang="en-GB" sz="4000" dirty="0" smtClean="0"/>
              <a:t> de </a:t>
            </a:r>
            <a:r>
              <a:rPr lang="en-GB" sz="4000" dirty="0" err="1" smtClean="0"/>
              <a:t>carga</a:t>
            </a:r>
            <a:r>
              <a:rPr lang="en-GB" sz="4000" dirty="0" smtClean="0"/>
              <a:t> </a:t>
            </a:r>
            <a:r>
              <a:rPr lang="en-GB" sz="4000" dirty="0" err="1" smtClean="0"/>
              <a:t>para</a:t>
            </a:r>
            <a:r>
              <a:rPr lang="en-GB" sz="4000" dirty="0" smtClean="0"/>
              <a:t> </a:t>
            </a:r>
            <a:r>
              <a:rPr lang="en-GB" sz="4000" dirty="0" err="1" smtClean="0"/>
              <a:t>proceso</a:t>
            </a:r>
            <a:endParaRPr lang="en-US" sz="4000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600" y="1600201"/>
            <a:ext cx="8136904" cy="4349079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GB" sz="2800" dirty="0" smtClean="0"/>
              <a:t>La </a:t>
            </a:r>
            <a:r>
              <a:rPr lang="en-GB" sz="2800" dirty="0" err="1" smtClean="0"/>
              <a:t>mayoria</a:t>
            </a:r>
            <a:r>
              <a:rPr lang="en-GB" sz="2800" dirty="0" smtClean="0"/>
              <a:t> de los </a:t>
            </a:r>
            <a:r>
              <a:rPr lang="en-GB" sz="2800" dirty="0" err="1" smtClean="0"/>
              <a:t>productos</a:t>
            </a:r>
            <a:r>
              <a:rPr lang="en-GB" sz="2800" dirty="0" smtClean="0"/>
              <a:t> </a:t>
            </a:r>
            <a:r>
              <a:rPr lang="en-GB" sz="2800" dirty="0" err="1" smtClean="0"/>
              <a:t>tienen</a:t>
            </a:r>
            <a:r>
              <a:rPr lang="en-GB" sz="2800" dirty="0" smtClean="0"/>
              <a:t> </a:t>
            </a:r>
            <a:r>
              <a:rPr lang="en-GB" sz="2800" dirty="0" err="1" smtClean="0"/>
              <a:t>certificacion</a:t>
            </a:r>
            <a:r>
              <a:rPr lang="en-GB" sz="2800" dirty="0" smtClean="0"/>
              <a:t> ATEX </a:t>
            </a:r>
            <a:r>
              <a:rPr lang="en-GB" sz="2800" dirty="0" err="1" smtClean="0"/>
              <a:t>para</a:t>
            </a:r>
            <a:r>
              <a:rPr lang="en-GB" sz="2800" dirty="0" smtClean="0"/>
              <a:t> </a:t>
            </a:r>
            <a:r>
              <a:rPr lang="en-GB" sz="2800" dirty="0" err="1" smtClean="0"/>
              <a:t>polvo</a:t>
            </a:r>
            <a:r>
              <a:rPr lang="en-GB" sz="2800" dirty="0" smtClean="0"/>
              <a:t> y </a:t>
            </a:r>
            <a:r>
              <a:rPr lang="en-GB" sz="2800" dirty="0" smtClean="0"/>
              <a:t>gas</a:t>
            </a:r>
          </a:p>
          <a:p>
            <a:pPr lvl="1"/>
            <a:r>
              <a:rPr lang="en-GB" sz="2400" dirty="0" err="1" smtClean="0"/>
              <a:t>Algunas</a:t>
            </a:r>
            <a:r>
              <a:rPr lang="en-GB" sz="2400" dirty="0" smtClean="0"/>
              <a:t> </a:t>
            </a:r>
            <a:r>
              <a:rPr lang="en-GB" sz="2400" dirty="0" err="1" smtClean="0"/>
              <a:t>celdas</a:t>
            </a:r>
            <a:r>
              <a:rPr lang="en-GB" sz="2400" dirty="0" smtClean="0"/>
              <a:t> de </a:t>
            </a:r>
            <a:r>
              <a:rPr lang="en-GB" sz="2400" dirty="0" err="1" smtClean="0"/>
              <a:t>carga</a:t>
            </a:r>
            <a:r>
              <a:rPr lang="en-GB" sz="2400" dirty="0" smtClean="0"/>
              <a:t> </a:t>
            </a:r>
            <a:r>
              <a:rPr lang="en-GB" sz="2400" dirty="0" err="1" smtClean="0"/>
              <a:t>tienen</a:t>
            </a:r>
            <a:r>
              <a:rPr lang="en-GB" sz="2400" dirty="0" smtClean="0"/>
              <a:t> </a:t>
            </a:r>
            <a:r>
              <a:rPr lang="en-GB" sz="2400" dirty="0" err="1" smtClean="0"/>
              <a:t>certificacion</a:t>
            </a:r>
            <a:r>
              <a:rPr lang="en-GB" sz="2400" dirty="0" smtClean="0"/>
              <a:t> </a:t>
            </a:r>
            <a:r>
              <a:rPr lang="en-GB" sz="2400" dirty="0" smtClean="0"/>
              <a:t>ATEX </a:t>
            </a:r>
            <a:r>
              <a:rPr lang="en-GB" sz="2400" dirty="0" smtClean="0"/>
              <a:t> </a:t>
            </a:r>
            <a:r>
              <a:rPr lang="en-GB" sz="2400" dirty="0" err="1" smtClean="0"/>
              <a:t>que</a:t>
            </a:r>
            <a:r>
              <a:rPr lang="en-GB" sz="2400" dirty="0" smtClean="0"/>
              <a:t> </a:t>
            </a:r>
            <a:r>
              <a:rPr lang="en-GB" sz="2400" u="sng" dirty="0" smtClean="0"/>
              <a:t>NO</a:t>
            </a:r>
            <a:r>
              <a:rPr lang="en-GB" sz="2400" dirty="0" smtClean="0"/>
              <a:t> </a:t>
            </a:r>
            <a:r>
              <a:rPr lang="en-GB" sz="2400" dirty="0" err="1" smtClean="0"/>
              <a:t>requiere</a:t>
            </a:r>
            <a:r>
              <a:rPr lang="en-GB" sz="2400" dirty="0" smtClean="0"/>
              <a:t> de </a:t>
            </a:r>
            <a:r>
              <a:rPr lang="en-GB" sz="2400" dirty="0" err="1" smtClean="0"/>
              <a:t>uso</a:t>
            </a:r>
            <a:r>
              <a:rPr lang="en-GB" sz="2400" dirty="0" smtClean="0"/>
              <a:t> de </a:t>
            </a:r>
            <a:r>
              <a:rPr lang="en-GB" sz="2400" dirty="0" err="1" smtClean="0"/>
              <a:t>barreras</a:t>
            </a:r>
            <a:r>
              <a:rPr lang="en-GB" sz="2400" dirty="0" smtClean="0"/>
              <a:t> de </a:t>
            </a:r>
            <a:r>
              <a:rPr lang="en-GB" sz="2400" dirty="0" err="1" smtClean="0"/>
              <a:t>seguridad</a:t>
            </a:r>
            <a:r>
              <a:rPr lang="en-GB" sz="2400" dirty="0" smtClean="0"/>
              <a:t> </a:t>
            </a:r>
            <a:r>
              <a:rPr lang="en-GB" sz="2400" dirty="0" err="1" smtClean="0"/>
              <a:t>para</a:t>
            </a:r>
            <a:r>
              <a:rPr lang="en-GB" sz="2400" dirty="0" smtClean="0"/>
              <a:t> </a:t>
            </a:r>
            <a:r>
              <a:rPr lang="en-GB" sz="2400" dirty="0" err="1" smtClean="0"/>
              <a:t>ninguna</a:t>
            </a:r>
            <a:r>
              <a:rPr lang="en-GB" sz="2400" dirty="0" smtClean="0"/>
              <a:t> </a:t>
            </a:r>
            <a:r>
              <a:rPr lang="en-GB" sz="2400" dirty="0" err="1" smtClean="0"/>
              <a:t>zona</a:t>
            </a:r>
            <a:r>
              <a:rPr lang="en-GB" sz="2400" dirty="0" smtClean="0"/>
              <a:t> </a:t>
            </a:r>
            <a:r>
              <a:rPr lang="en-GB" sz="2400" dirty="0" smtClean="0"/>
              <a:t>(20, 21, 22)</a:t>
            </a:r>
          </a:p>
          <a:p>
            <a:pPr lvl="1"/>
            <a:r>
              <a:rPr lang="en-GB" sz="2400" dirty="0" err="1" smtClean="0"/>
              <a:t>Algunas</a:t>
            </a:r>
            <a:r>
              <a:rPr lang="en-GB" sz="2400" dirty="0" smtClean="0"/>
              <a:t> </a:t>
            </a:r>
            <a:r>
              <a:rPr lang="en-GB" sz="2400" dirty="0" err="1" smtClean="0"/>
              <a:t>celdas</a:t>
            </a:r>
            <a:r>
              <a:rPr lang="en-GB" sz="2400" dirty="0" smtClean="0"/>
              <a:t> de </a:t>
            </a:r>
            <a:r>
              <a:rPr lang="en-GB" sz="2400" dirty="0" err="1" smtClean="0"/>
              <a:t>carga</a:t>
            </a:r>
            <a:r>
              <a:rPr lang="en-GB" sz="2400" dirty="0" smtClean="0"/>
              <a:t> </a:t>
            </a:r>
            <a:r>
              <a:rPr lang="en-GB" sz="2400" dirty="0" err="1" smtClean="0"/>
              <a:t>tienen</a:t>
            </a:r>
            <a:r>
              <a:rPr lang="en-GB" sz="2400" dirty="0" smtClean="0"/>
              <a:t> </a:t>
            </a:r>
            <a:r>
              <a:rPr lang="en-GB" sz="2400" dirty="0" err="1" smtClean="0"/>
              <a:t>certificacion</a:t>
            </a:r>
            <a:r>
              <a:rPr lang="en-GB" sz="2400" dirty="0" smtClean="0"/>
              <a:t> </a:t>
            </a:r>
            <a:r>
              <a:rPr lang="en-GB" sz="2400" dirty="0"/>
              <a:t>ATEX </a:t>
            </a:r>
            <a:r>
              <a:rPr lang="en-GB" sz="2400" dirty="0" err="1" smtClean="0"/>
              <a:t>que</a:t>
            </a:r>
            <a:r>
              <a:rPr lang="en-GB" sz="2400" dirty="0" smtClean="0"/>
              <a:t> </a:t>
            </a:r>
            <a:r>
              <a:rPr lang="en-GB" sz="2400" u="sng" dirty="0" smtClean="0"/>
              <a:t>NO</a:t>
            </a:r>
            <a:r>
              <a:rPr lang="en-GB" sz="2400" dirty="0" smtClean="0"/>
              <a:t> </a:t>
            </a:r>
            <a:r>
              <a:rPr lang="en-GB" sz="2400" dirty="0" err="1" smtClean="0"/>
              <a:t>requiere</a:t>
            </a:r>
            <a:r>
              <a:rPr lang="en-GB" sz="2400" dirty="0" smtClean="0"/>
              <a:t> de </a:t>
            </a:r>
            <a:r>
              <a:rPr lang="en-GB" sz="2400" dirty="0" err="1" smtClean="0"/>
              <a:t>barreras</a:t>
            </a:r>
            <a:r>
              <a:rPr lang="en-GB" sz="2400" dirty="0" smtClean="0"/>
              <a:t> de </a:t>
            </a:r>
            <a:r>
              <a:rPr lang="en-GB" sz="2400" dirty="0" err="1" smtClean="0"/>
              <a:t>seguridad</a:t>
            </a:r>
            <a:r>
              <a:rPr lang="en-GB" sz="2400" dirty="0" smtClean="0"/>
              <a:t> </a:t>
            </a:r>
            <a:r>
              <a:rPr lang="en-GB" sz="2400" dirty="0" err="1" smtClean="0"/>
              <a:t>para</a:t>
            </a:r>
            <a:r>
              <a:rPr lang="en-GB" sz="2400" dirty="0" smtClean="0"/>
              <a:t> </a:t>
            </a:r>
            <a:r>
              <a:rPr lang="en-GB" sz="2400" dirty="0" err="1" smtClean="0"/>
              <a:t>zona</a:t>
            </a:r>
            <a:r>
              <a:rPr lang="en-GB" sz="2400" dirty="0" smtClean="0"/>
              <a:t> de </a:t>
            </a:r>
            <a:r>
              <a:rPr lang="en-GB" sz="2400" dirty="0" smtClean="0"/>
              <a:t>gas </a:t>
            </a:r>
            <a:r>
              <a:rPr lang="en-GB" sz="2400" dirty="0" smtClean="0"/>
              <a:t>2</a:t>
            </a:r>
            <a:endParaRPr lang="en-GB" sz="2400" dirty="0" smtClean="0"/>
          </a:p>
          <a:p>
            <a:pPr lvl="1"/>
            <a:endParaRPr lang="en-GB" sz="1600" dirty="0" smtClean="0"/>
          </a:p>
          <a:p>
            <a:pPr eaLnBrk="1" hangingPunct="1"/>
            <a:r>
              <a:rPr lang="en-GB" sz="2800" dirty="0" smtClean="0"/>
              <a:t>La </a:t>
            </a:r>
            <a:r>
              <a:rPr lang="en-GB" sz="2800" dirty="0" err="1" smtClean="0"/>
              <a:t>mayoria</a:t>
            </a:r>
            <a:r>
              <a:rPr lang="en-GB" sz="2800" dirty="0" smtClean="0"/>
              <a:t> </a:t>
            </a:r>
            <a:r>
              <a:rPr lang="en-GB" sz="2800" dirty="0" err="1" smtClean="0"/>
              <a:t>cuentan</a:t>
            </a:r>
            <a:r>
              <a:rPr lang="en-GB" sz="2800" dirty="0" smtClean="0"/>
              <a:t> con </a:t>
            </a:r>
            <a:r>
              <a:rPr lang="en-GB" sz="2800" dirty="0" err="1" smtClean="0"/>
              <a:t>certificacion</a:t>
            </a:r>
            <a:r>
              <a:rPr lang="en-GB" sz="2800" dirty="0" smtClean="0"/>
              <a:t> </a:t>
            </a:r>
            <a:r>
              <a:rPr lang="en-GB" sz="2800" dirty="0" smtClean="0"/>
              <a:t>OIML R60 </a:t>
            </a:r>
            <a:r>
              <a:rPr lang="en-GB" sz="2800" dirty="0" smtClean="0"/>
              <a:t>C3</a:t>
            </a:r>
            <a:endParaRPr lang="en-GB" sz="2800" dirty="0" smtClean="0"/>
          </a:p>
          <a:p>
            <a:pPr eaLnBrk="1" hangingPunct="1"/>
            <a:endParaRPr lang="en-GB" sz="2800" dirty="0"/>
          </a:p>
          <a:p>
            <a:pPr eaLnBrk="1" hangingPunct="1"/>
            <a:r>
              <a:rPr lang="en-GB" sz="2800" dirty="0" smtClean="0"/>
              <a:t>La </a:t>
            </a:r>
            <a:r>
              <a:rPr lang="en-GB" sz="2800" dirty="0" err="1" smtClean="0"/>
              <a:t>mayoria</a:t>
            </a:r>
            <a:r>
              <a:rPr lang="en-GB" sz="2800" dirty="0" smtClean="0"/>
              <a:t> </a:t>
            </a:r>
            <a:r>
              <a:rPr lang="en-GB" sz="2800" dirty="0" err="1" smtClean="0"/>
              <a:t>tienen</a:t>
            </a:r>
            <a:r>
              <a:rPr lang="en-GB" sz="2800" dirty="0" smtClean="0"/>
              <a:t> </a:t>
            </a:r>
            <a:r>
              <a:rPr lang="en-GB" sz="2800" dirty="0" err="1" smtClean="0"/>
              <a:t>proteccion</a:t>
            </a:r>
            <a:r>
              <a:rPr lang="en-GB" sz="2800" dirty="0" smtClean="0"/>
              <a:t> </a:t>
            </a:r>
            <a:r>
              <a:rPr lang="en-GB" sz="2800" dirty="0" smtClean="0"/>
              <a:t>IP68 </a:t>
            </a:r>
            <a:r>
              <a:rPr lang="en-GB" sz="2800" dirty="0" smtClean="0"/>
              <a:t>/</a:t>
            </a:r>
            <a:r>
              <a:rPr lang="en-GB" sz="2800" dirty="0" smtClean="0"/>
              <a:t> IP69K</a:t>
            </a: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344855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4000" dirty="0" err="1" smtClean="0"/>
              <a:t>Electronica</a:t>
            </a:r>
            <a:endParaRPr lang="en-US" sz="4000" dirty="0" smtClean="0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-417513" y="-1062038"/>
            <a:ext cx="11684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971600" y="2602557"/>
            <a:ext cx="7704856" cy="2626643"/>
            <a:chOff x="1115616" y="2746573"/>
            <a:chExt cx="7704856" cy="2626643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2746573"/>
              <a:ext cx="3930147" cy="2626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9" descr="http://www.loadcell.com.au/files/3150667/uploaded/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2710" y="2787112"/>
              <a:ext cx="3417762" cy="2586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475656" y="2780928"/>
            <a:ext cx="6624736" cy="2880320"/>
            <a:chOff x="1619672" y="2924944"/>
            <a:chExt cx="6624736" cy="2880320"/>
          </a:xfrm>
        </p:grpSpPr>
        <p:pic>
          <p:nvPicPr>
            <p:cNvPr id="15372" name="Picture 12" descr="C:\Users\jpgale\Documents\Products\Instrumentation\XT950\XT950 pictures\xt95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2924944"/>
              <a:ext cx="2880320" cy="288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367" y="2924944"/>
              <a:ext cx="3096041" cy="288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1250327" y="3933056"/>
            <a:ext cx="7355833" cy="2053514"/>
            <a:chOff x="1394343" y="3602601"/>
            <a:chExt cx="7355833" cy="2053514"/>
          </a:xfrm>
        </p:grpSpPr>
        <p:pic>
          <p:nvPicPr>
            <p:cNvPr id="15375" name="Picture 15" descr="http://www.scaledirectory.co.uk/images%5CR42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343" y="3603021"/>
              <a:ext cx="2457577" cy="20397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7" name="Picture 7" descr="Rinstrum R420-k40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3602601"/>
              <a:ext cx="2738016" cy="2053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3" name="Picture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920" y="3603022"/>
              <a:ext cx="2180991" cy="2053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3" name="Picture 3" descr="C:\Users\jpgale\Documents\Products\Instrumentation\Matrix II\Matrix II pictures\MatrixI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0471" y="1196752"/>
            <a:ext cx="4377993" cy="291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:\Product &amp; Application Pics\Products\Product Images\Junction Boxe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19026"/>
            <a:ext cx="5936772" cy="395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0912" y="1124744"/>
            <a:ext cx="8229600" cy="4320480"/>
          </a:xfrm>
        </p:spPr>
        <p:txBody>
          <a:bodyPr>
            <a:normAutofit/>
          </a:bodyPr>
          <a:lstStyle/>
          <a:p>
            <a:pPr eaLnBrk="1" hangingPunct="1"/>
            <a:r>
              <a:rPr lang="en-GB" sz="2800" dirty="0" err="1" smtClean="0"/>
              <a:t>Cajas</a:t>
            </a:r>
            <a:r>
              <a:rPr lang="en-GB" sz="2800" dirty="0" smtClean="0"/>
              <a:t> de </a:t>
            </a:r>
            <a:r>
              <a:rPr lang="en-GB" sz="2800" dirty="0" err="1" smtClean="0"/>
              <a:t>suma</a:t>
            </a:r>
            <a:endParaRPr lang="en-GB" sz="2800" dirty="0" smtClean="0"/>
          </a:p>
          <a:p>
            <a:pPr eaLnBrk="1" hangingPunct="1"/>
            <a:r>
              <a:rPr lang="en-GB" sz="2800" dirty="0" err="1" smtClean="0"/>
              <a:t>Indicadores</a:t>
            </a:r>
            <a:endParaRPr lang="en-GB" sz="2800" dirty="0" smtClean="0"/>
          </a:p>
          <a:p>
            <a:pPr eaLnBrk="1" hangingPunct="1"/>
            <a:r>
              <a:rPr lang="en-GB" sz="2800" dirty="0" err="1" smtClean="0"/>
              <a:t>Amplificadores</a:t>
            </a:r>
            <a:endParaRPr lang="en-GB" sz="2800" dirty="0" smtClean="0"/>
          </a:p>
          <a:p>
            <a:pPr eaLnBrk="1" hangingPunct="1"/>
            <a:r>
              <a:rPr lang="en-GB" sz="2800" dirty="0" err="1" smtClean="0"/>
              <a:t>Controladores</a:t>
            </a:r>
            <a:endParaRPr lang="en-GB" sz="2800" dirty="0" smtClean="0"/>
          </a:p>
          <a:p>
            <a:pPr lvl="1"/>
            <a:r>
              <a:rPr lang="en-GB" sz="2000" dirty="0" err="1" smtClean="0"/>
              <a:t>Lotes</a:t>
            </a:r>
            <a:r>
              <a:rPr lang="en-GB" sz="2000" dirty="0" smtClean="0"/>
              <a:t>, </a:t>
            </a:r>
            <a:r>
              <a:rPr lang="en-GB" sz="2000" dirty="0" err="1" smtClean="0"/>
              <a:t>Llenado</a:t>
            </a:r>
            <a:r>
              <a:rPr lang="en-GB" sz="2000" dirty="0" smtClean="0"/>
              <a:t>, </a:t>
            </a:r>
            <a:r>
              <a:rPr lang="en-GB" sz="2000" dirty="0" err="1" smtClean="0"/>
              <a:t>Dosificacion</a:t>
            </a:r>
            <a:endParaRPr lang="en-GB" sz="2000" dirty="0" smtClean="0"/>
          </a:p>
          <a:p>
            <a:pPr lvl="1"/>
            <a:r>
              <a:rPr lang="en-GB" sz="2000" dirty="0" err="1" smtClean="0"/>
              <a:t>Pesaje</a:t>
            </a:r>
            <a:r>
              <a:rPr lang="en-GB" sz="2000" dirty="0" smtClean="0"/>
              <a:t> </a:t>
            </a:r>
            <a:r>
              <a:rPr lang="en-GB" sz="2000" dirty="0" err="1" smtClean="0"/>
              <a:t>por</a:t>
            </a:r>
            <a:r>
              <a:rPr lang="en-GB" sz="2000" dirty="0" smtClean="0"/>
              <a:t> </a:t>
            </a:r>
            <a:r>
              <a:rPr lang="en-GB" sz="2000" dirty="0" err="1" smtClean="0"/>
              <a:t>ejes</a:t>
            </a:r>
            <a:endParaRPr lang="en-GB" sz="2000" dirty="0" smtClean="0"/>
          </a:p>
          <a:p>
            <a:pPr lvl="1"/>
            <a:r>
              <a:rPr lang="en-GB" sz="2000" dirty="0" err="1" smtClean="0"/>
              <a:t>Bascula</a:t>
            </a:r>
            <a:r>
              <a:rPr lang="en-GB" sz="2000" dirty="0" smtClean="0"/>
              <a:t> </a:t>
            </a:r>
            <a:r>
              <a:rPr lang="en-GB" sz="2000" dirty="0" err="1" smtClean="0"/>
              <a:t>checadora</a:t>
            </a:r>
            <a:endParaRPr lang="en-GB" sz="2000" dirty="0" smtClean="0"/>
          </a:p>
          <a:p>
            <a:pPr eaLnBrk="1" hangingPunct="1"/>
            <a:r>
              <a:rPr lang="en-GB" sz="2800" dirty="0" err="1" smtClean="0"/>
              <a:t>Bascula</a:t>
            </a:r>
            <a:r>
              <a:rPr lang="en-GB" sz="2800" dirty="0" smtClean="0"/>
              <a:t> Vehicular</a:t>
            </a:r>
            <a:endParaRPr lang="en-GB" sz="2800" dirty="0" smtClean="0"/>
          </a:p>
          <a:p>
            <a:pPr eaLnBrk="1" hangingPunct="1"/>
            <a:endParaRPr lang="en-GB" sz="2800" dirty="0" smtClean="0"/>
          </a:p>
          <a:p>
            <a:pPr eaLnBrk="1" hangingPunct="1"/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41733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899592" y="2679055"/>
            <a:ext cx="7920880" cy="1470025"/>
          </a:xfrm>
        </p:spPr>
        <p:txBody>
          <a:bodyPr>
            <a:normAutofit/>
          </a:bodyPr>
          <a:lstStyle/>
          <a:p>
            <a:r>
              <a:rPr lang="en-GB" sz="6000" b="1" dirty="0" err="1" smtClean="0"/>
              <a:t>Gracias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xmlns="" val="120129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err="1" smtClean="0"/>
              <a:t>Nuestra</a:t>
            </a:r>
            <a:r>
              <a:rPr lang="en-GB" dirty="0" smtClean="0"/>
              <a:t> </a:t>
            </a:r>
            <a:r>
              <a:rPr lang="en-GB" dirty="0" err="1" smtClean="0"/>
              <a:t>Estrategia</a:t>
            </a:r>
            <a:endParaRPr lang="en-US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563216"/>
            <a:ext cx="8242176" cy="38100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GB" dirty="0" err="1" smtClean="0"/>
              <a:t>Enfoque</a:t>
            </a:r>
            <a:r>
              <a:rPr lang="en-GB" dirty="0" smtClean="0"/>
              <a:t> de </a:t>
            </a:r>
            <a:r>
              <a:rPr lang="en-GB" dirty="0" err="1" smtClean="0"/>
              <a:t>ventas</a:t>
            </a:r>
            <a:r>
              <a:rPr lang="en-GB" dirty="0" smtClean="0"/>
              <a:t> en </a:t>
            </a:r>
            <a:r>
              <a:rPr lang="en-GB" dirty="0" err="1" smtClean="0"/>
              <a:t>pesaje</a:t>
            </a:r>
            <a:r>
              <a:rPr lang="en-GB" dirty="0" smtClean="0"/>
              <a:t> de </a:t>
            </a:r>
            <a:r>
              <a:rPr lang="en-GB" dirty="0" err="1" smtClean="0"/>
              <a:t>proceso</a:t>
            </a:r>
            <a:endParaRPr lang="en-GB" dirty="0" smtClean="0"/>
          </a:p>
          <a:p>
            <a:pPr eaLnBrk="1" hangingPunct="1"/>
            <a:endParaRPr lang="en-GB" sz="1200" dirty="0" smtClean="0"/>
          </a:p>
          <a:p>
            <a:pPr eaLnBrk="1" hangingPunct="1"/>
            <a:r>
              <a:rPr lang="en-GB" dirty="0" err="1" smtClean="0"/>
              <a:t>Cliente</a:t>
            </a:r>
            <a:r>
              <a:rPr lang="en-GB" dirty="0" err="1" smtClean="0"/>
              <a:t>s</a:t>
            </a:r>
            <a:r>
              <a:rPr lang="en-GB" dirty="0" smtClean="0"/>
              <a:t> en </a:t>
            </a:r>
            <a:r>
              <a:rPr lang="en-GB" dirty="0" err="1" smtClean="0"/>
              <a:t>plataformas</a:t>
            </a:r>
            <a:r>
              <a:rPr lang="en-GB" dirty="0" smtClean="0"/>
              <a:t> </a:t>
            </a:r>
            <a:r>
              <a:rPr lang="en-GB" dirty="0" err="1" smtClean="0"/>
              <a:t>petroleras</a:t>
            </a:r>
            <a:r>
              <a:rPr lang="en-GB" dirty="0" smtClean="0"/>
              <a:t> e </a:t>
            </a:r>
            <a:r>
              <a:rPr lang="en-GB" dirty="0" err="1" smtClean="0"/>
              <a:t>industria</a:t>
            </a:r>
            <a:r>
              <a:rPr lang="en-GB" dirty="0" smtClean="0"/>
              <a:t> de </a:t>
            </a:r>
            <a:r>
              <a:rPr lang="en-GB" dirty="0" err="1" smtClean="0"/>
              <a:t>proceso</a:t>
            </a:r>
            <a:r>
              <a:rPr lang="en-GB" dirty="0" smtClean="0"/>
              <a:t> en general, </a:t>
            </a:r>
            <a:r>
              <a:rPr lang="en-GB" dirty="0" err="1" smtClean="0"/>
              <a:t>fabricantes</a:t>
            </a:r>
            <a:r>
              <a:rPr lang="en-GB" dirty="0" smtClean="0"/>
              <a:t> de </a:t>
            </a:r>
            <a:r>
              <a:rPr lang="en-GB" dirty="0" err="1" smtClean="0"/>
              <a:t>equipos</a:t>
            </a:r>
            <a:r>
              <a:rPr lang="en-GB" dirty="0" smtClean="0"/>
              <a:t> </a:t>
            </a:r>
            <a:r>
              <a:rPr lang="en-GB" dirty="0" err="1" smtClean="0"/>
              <a:t>originales</a:t>
            </a:r>
            <a:r>
              <a:rPr lang="en-GB" dirty="0" smtClean="0"/>
              <a:t> (OEM) y </a:t>
            </a:r>
            <a:r>
              <a:rPr lang="en-GB" dirty="0" err="1" smtClean="0"/>
              <a:t>productores</a:t>
            </a:r>
            <a:r>
              <a:rPr lang="en-GB" dirty="0" smtClean="0"/>
              <a:t> de </a:t>
            </a:r>
            <a:r>
              <a:rPr lang="en-GB" dirty="0" err="1" smtClean="0"/>
              <a:t>basculas</a:t>
            </a:r>
            <a:r>
              <a:rPr lang="en-GB" dirty="0" smtClean="0"/>
              <a:t> </a:t>
            </a:r>
            <a:r>
              <a:rPr lang="en-GB" dirty="0" err="1" smtClean="0"/>
              <a:t>vehiculares</a:t>
            </a:r>
            <a:r>
              <a:rPr lang="en-GB" dirty="0" smtClean="0"/>
              <a:t> y </a:t>
            </a:r>
            <a:r>
              <a:rPr lang="en-GB" dirty="0" err="1" smtClean="0"/>
              <a:t>sistemas</a:t>
            </a:r>
            <a:r>
              <a:rPr lang="en-GB" dirty="0" smtClean="0"/>
              <a:t> de </a:t>
            </a:r>
            <a:r>
              <a:rPr lang="en-GB" dirty="0" err="1" smtClean="0"/>
              <a:t>pesaje</a:t>
            </a:r>
            <a:r>
              <a:rPr lang="en-GB" dirty="0" smtClean="0"/>
              <a:t> en </a:t>
            </a:r>
            <a:r>
              <a:rPr lang="en-GB" dirty="0" err="1" smtClean="0"/>
              <a:t>movimiento</a:t>
            </a:r>
            <a:r>
              <a:rPr lang="en-GB" dirty="0" smtClean="0"/>
              <a:t>.</a:t>
            </a:r>
            <a:endParaRPr lang="en-GB" dirty="0" smtClean="0"/>
          </a:p>
          <a:p>
            <a:pPr eaLnBrk="1" hangingPunct="1"/>
            <a:endParaRPr lang="en-GB" sz="1200" dirty="0" smtClean="0"/>
          </a:p>
          <a:p>
            <a:pPr eaLnBrk="1" hangingPunct="1"/>
            <a:r>
              <a:rPr lang="en-GB" dirty="0" err="1" smtClean="0"/>
              <a:t>Marca</a:t>
            </a:r>
            <a:r>
              <a:rPr lang="en-GB" dirty="0" smtClean="0"/>
              <a:t> Global </a:t>
            </a:r>
            <a:r>
              <a:rPr lang="en-GB" dirty="0" smtClean="0"/>
              <a:t>– </a:t>
            </a:r>
            <a:r>
              <a:rPr lang="en-GB" dirty="0" err="1" smtClean="0"/>
              <a:t>mas</a:t>
            </a:r>
            <a:r>
              <a:rPr lang="en-GB" dirty="0" smtClean="0"/>
              <a:t> del 70</a:t>
            </a:r>
            <a:r>
              <a:rPr lang="en-GB" dirty="0" smtClean="0"/>
              <a:t>% </a:t>
            </a:r>
            <a:r>
              <a:rPr lang="en-GB" dirty="0" smtClean="0"/>
              <a:t>de la </a:t>
            </a:r>
            <a:r>
              <a:rPr lang="en-GB" dirty="0" err="1" smtClean="0"/>
              <a:t>produccion</a:t>
            </a:r>
            <a:r>
              <a:rPr lang="en-GB" dirty="0" smtClean="0"/>
              <a:t> </a:t>
            </a:r>
            <a:r>
              <a:rPr lang="en-GB" dirty="0" err="1" smtClean="0"/>
              <a:t>es</a:t>
            </a:r>
            <a:r>
              <a:rPr lang="en-GB" dirty="0" smtClean="0"/>
              <a:t> </a:t>
            </a:r>
            <a:r>
              <a:rPr lang="en-GB" dirty="0" err="1" smtClean="0"/>
              <a:t>para</a:t>
            </a:r>
            <a:r>
              <a:rPr lang="en-GB" dirty="0" smtClean="0"/>
              <a:t> </a:t>
            </a:r>
            <a:r>
              <a:rPr lang="en-GB" dirty="0" err="1" smtClean="0"/>
              <a:t>exportacion</a:t>
            </a:r>
            <a:r>
              <a:rPr lang="en-GB" dirty="0" smtClean="0"/>
              <a:t> a </a:t>
            </a:r>
            <a:r>
              <a:rPr lang="en-GB" dirty="0" err="1" smtClean="0"/>
              <a:t>mas</a:t>
            </a:r>
            <a:r>
              <a:rPr lang="en-GB" dirty="0" smtClean="0"/>
              <a:t> de 50 </a:t>
            </a:r>
            <a:r>
              <a:rPr lang="en-GB" dirty="0" err="1" smtClean="0"/>
              <a:t>paises</a:t>
            </a:r>
            <a:r>
              <a:rPr lang="en-GB" dirty="0" smtClean="0"/>
              <a:t>.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xmlns="" val="201442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Nuestra</a:t>
            </a:r>
            <a:r>
              <a:rPr lang="en-GB" dirty="0" smtClean="0"/>
              <a:t> </a:t>
            </a:r>
            <a:r>
              <a:rPr lang="en-GB" dirty="0" err="1" smtClean="0"/>
              <a:t>Estrategia</a:t>
            </a:r>
            <a:endParaRPr lang="en-US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563216"/>
            <a:ext cx="8242176" cy="3810000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GB" dirty="0" err="1" smtClean="0"/>
              <a:t>Enfoque</a:t>
            </a:r>
            <a:r>
              <a:rPr lang="en-GB" dirty="0" smtClean="0"/>
              <a:t> en el </a:t>
            </a:r>
            <a:r>
              <a:rPr lang="en-GB" dirty="0" err="1" smtClean="0"/>
              <a:t>diseño</a:t>
            </a:r>
            <a:r>
              <a:rPr lang="en-GB" dirty="0" smtClean="0"/>
              <a:t> de </a:t>
            </a:r>
            <a:r>
              <a:rPr lang="en-GB" dirty="0" err="1" smtClean="0"/>
              <a:t>herrajes</a:t>
            </a:r>
            <a:r>
              <a:rPr lang="en-GB" dirty="0" smtClean="0"/>
              <a:t> de </a:t>
            </a:r>
            <a:r>
              <a:rPr lang="en-GB" dirty="0" err="1" smtClean="0"/>
              <a:t>montaje</a:t>
            </a:r>
            <a:r>
              <a:rPr lang="en-GB" dirty="0" smtClean="0"/>
              <a:t> </a:t>
            </a:r>
            <a:r>
              <a:rPr lang="en-GB" dirty="0" err="1" smtClean="0"/>
              <a:t>que</a:t>
            </a:r>
            <a:r>
              <a:rPr lang="en-GB" dirty="0" smtClean="0"/>
              <a:t> </a:t>
            </a:r>
            <a:r>
              <a:rPr lang="en-GB" dirty="0" err="1" smtClean="0"/>
              <a:t>hagan</a:t>
            </a:r>
            <a:r>
              <a:rPr lang="en-GB" dirty="0" smtClean="0"/>
              <a:t> la </a:t>
            </a:r>
            <a:r>
              <a:rPr lang="en-GB" dirty="0" err="1" smtClean="0"/>
              <a:t>vida</a:t>
            </a:r>
            <a:r>
              <a:rPr lang="en-GB" dirty="0" smtClean="0"/>
              <a:t> </a:t>
            </a:r>
            <a:r>
              <a:rPr lang="en-GB" dirty="0" err="1" smtClean="0"/>
              <a:t>mas</a:t>
            </a:r>
            <a:r>
              <a:rPr lang="en-GB" dirty="0" smtClean="0"/>
              <a:t> </a:t>
            </a:r>
            <a:r>
              <a:rPr lang="en-GB" dirty="0" err="1" smtClean="0"/>
              <a:t>facil</a:t>
            </a:r>
            <a:r>
              <a:rPr lang="en-GB" dirty="0" smtClean="0"/>
              <a:t> </a:t>
            </a:r>
            <a:r>
              <a:rPr lang="en-GB" dirty="0" err="1" smtClean="0"/>
              <a:t>para</a:t>
            </a:r>
            <a:r>
              <a:rPr lang="en-GB" dirty="0" smtClean="0"/>
              <a:t> el </a:t>
            </a:r>
            <a:r>
              <a:rPr lang="en-GB" dirty="0" err="1" smtClean="0"/>
              <a:t>usuario</a:t>
            </a:r>
            <a:r>
              <a:rPr lang="en-GB" dirty="0" smtClean="0"/>
              <a:t> y el </a:t>
            </a:r>
            <a:r>
              <a:rPr lang="en-GB" dirty="0" err="1" smtClean="0"/>
              <a:t>tecnico</a:t>
            </a:r>
            <a:r>
              <a:rPr lang="en-GB" dirty="0" smtClean="0"/>
              <a:t> de campo </a:t>
            </a:r>
            <a:r>
              <a:rPr lang="en-GB" dirty="0" err="1" smtClean="0"/>
              <a:t>reduciendo</a:t>
            </a:r>
            <a:r>
              <a:rPr lang="en-GB" dirty="0" smtClean="0"/>
              <a:t> los </a:t>
            </a:r>
            <a:r>
              <a:rPr lang="en-GB" dirty="0" err="1" smtClean="0"/>
              <a:t>costos</a:t>
            </a:r>
            <a:r>
              <a:rPr lang="en-GB" dirty="0" smtClean="0"/>
              <a:t> y </a:t>
            </a:r>
            <a:r>
              <a:rPr lang="en-GB" dirty="0" err="1" smtClean="0"/>
              <a:t>tiempo</a:t>
            </a:r>
            <a:r>
              <a:rPr lang="en-GB" dirty="0" smtClean="0"/>
              <a:t> de </a:t>
            </a:r>
            <a:r>
              <a:rPr lang="en-GB" dirty="0" err="1" smtClean="0"/>
              <a:t>instalacion</a:t>
            </a:r>
            <a:r>
              <a:rPr lang="en-GB" dirty="0" smtClean="0"/>
              <a:t> y </a:t>
            </a:r>
            <a:r>
              <a:rPr lang="en-GB" dirty="0" err="1" smtClean="0"/>
              <a:t>mantenimiento</a:t>
            </a:r>
            <a:r>
              <a:rPr lang="en-GB" dirty="0" smtClean="0"/>
              <a:t>.</a:t>
            </a:r>
            <a:endParaRPr lang="en-GB" sz="1300" dirty="0" smtClean="0"/>
          </a:p>
          <a:p>
            <a:pPr eaLnBrk="1" hangingPunct="1"/>
            <a:r>
              <a:rPr lang="en-GB" dirty="0" err="1" smtClean="0"/>
              <a:t>Muchos</a:t>
            </a:r>
            <a:r>
              <a:rPr lang="en-GB" dirty="0" smtClean="0"/>
              <a:t> de </a:t>
            </a:r>
            <a:r>
              <a:rPr lang="en-GB" dirty="0" err="1" smtClean="0"/>
              <a:t>estos</a:t>
            </a:r>
            <a:r>
              <a:rPr lang="en-GB" dirty="0" smtClean="0"/>
              <a:t> </a:t>
            </a:r>
            <a:r>
              <a:rPr lang="en-GB" dirty="0" err="1" smtClean="0"/>
              <a:t>diseños</a:t>
            </a:r>
            <a:r>
              <a:rPr lang="en-GB" dirty="0" smtClean="0"/>
              <a:t> son </a:t>
            </a:r>
            <a:r>
              <a:rPr lang="en-GB" dirty="0" err="1" smtClean="0"/>
              <a:t>unicos</a:t>
            </a:r>
            <a:r>
              <a:rPr lang="en-GB" dirty="0" smtClean="0"/>
              <a:t> y </a:t>
            </a:r>
            <a:r>
              <a:rPr lang="en-GB" dirty="0" err="1" smtClean="0"/>
              <a:t>patentados</a:t>
            </a:r>
            <a:r>
              <a:rPr lang="en-GB" dirty="0" smtClean="0"/>
              <a:t>.</a:t>
            </a:r>
            <a:endParaRPr lang="en-GB" sz="1300" dirty="0" smtClean="0"/>
          </a:p>
          <a:p>
            <a:pPr eaLnBrk="1" hangingPunct="1"/>
            <a:r>
              <a:rPr lang="en-GB" dirty="0" smtClean="0"/>
              <a:t>Los </a:t>
            </a:r>
            <a:r>
              <a:rPr lang="en-GB" dirty="0" err="1" smtClean="0"/>
              <a:t>herrajes</a:t>
            </a:r>
            <a:r>
              <a:rPr lang="en-GB" dirty="0" smtClean="0"/>
              <a:t> de </a:t>
            </a:r>
            <a:r>
              <a:rPr lang="en-GB" dirty="0" err="1" smtClean="0"/>
              <a:t>montaje</a:t>
            </a:r>
            <a:r>
              <a:rPr lang="en-GB" dirty="0" smtClean="0"/>
              <a:t> son </a:t>
            </a:r>
            <a:r>
              <a:rPr lang="en-GB" dirty="0" err="1" smtClean="0"/>
              <a:t>diseñados</a:t>
            </a:r>
            <a:r>
              <a:rPr lang="en-GB" dirty="0" smtClean="0"/>
              <a:t> </a:t>
            </a:r>
            <a:r>
              <a:rPr lang="en-GB" dirty="0" err="1" smtClean="0"/>
              <a:t>bajo</a:t>
            </a:r>
            <a:r>
              <a:rPr lang="en-GB" dirty="0" smtClean="0"/>
              <a:t> el </a:t>
            </a:r>
            <a:r>
              <a:rPr lang="en-GB" dirty="0" err="1" smtClean="0"/>
              <a:t>codigo</a:t>
            </a:r>
            <a:r>
              <a:rPr lang="en-GB" dirty="0" smtClean="0"/>
              <a:t> </a:t>
            </a:r>
            <a:r>
              <a:rPr lang="en-GB" dirty="0" err="1" smtClean="0"/>
              <a:t>Eurocode</a:t>
            </a:r>
            <a:r>
              <a:rPr lang="en-GB" dirty="0" smtClean="0"/>
              <a:t> </a:t>
            </a:r>
            <a:r>
              <a:rPr lang="en-GB" dirty="0" smtClean="0"/>
              <a:t>3.</a:t>
            </a:r>
            <a:endParaRPr lang="en-GB" dirty="0" smtClean="0"/>
          </a:p>
          <a:p>
            <a:pPr eaLnBrk="1" hangingPunct="1"/>
            <a:endParaRPr lang="en-GB" sz="1300" dirty="0" smtClean="0"/>
          </a:p>
          <a:p>
            <a:pPr eaLnBrk="1" hangingPunct="1"/>
            <a:r>
              <a:rPr lang="en-GB" dirty="0" err="1" smtClean="0"/>
              <a:t>Ofrecemos</a:t>
            </a:r>
            <a:r>
              <a:rPr lang="en-GB" dirty="0" smtClean="0"/>
              <a:t> 5 </a:t>
            </a:r>
            <a:r>
              <a:rPr lang="en-GB" dirty="0" err="1" smtClean="0"/>
              <a:t>año</a:t>
            </a:r>
            <a:r>
              <a:rPr lang="en-GB" dirty="0" err="1" smtClean="0"/>
              <a:t>s</a:t>
            </a:r>
            <a:r>
              <a:rPr lang="en-GB" dirty="0" smtClean="0"/>
              <a:t> de </a:t>
            </a:r>
            <a:r>
              <a:rPr lang="en-GB" dirty="0" err="1" smtClean="0"/>
              <a:t>garantia</a:t>
            </a:r>
            <a:r>
              <a:rPr lang="en-GB" dirty="0" smtClean="0"/>
              <a:t> en </a:t>
            </a:r>
            <a:r>
              <a:rPr lang="en-GB" dirty="0" err="1" smtClean="0"/>
              <a:t>casi</a:t>
            </a:r>
            <a:r>
              <a:rPr lang="en-GB" dirty="0" smtClean="0"/>
              <a:t> </a:t>
            </a:r>
            <a:r>
              <a:rPr lang="en-GB" dirty="0" err="1" smtClean="0"/>
              <a:t>todas</a:t>
            </a:r>
            <a:r>
              <a:rPr lang="en-GB" dirty="0" smtClean="0"/>
              <a:t> </a:t>
            </a:r>
            <a:r>
              <a:rPr lang="en-GB" dirty="0" err="1" smtClean="0"/>
              <a:t>nuestras</a:t>
            </a:r>
            <a:r>
              <a:rPr lang="en-GB" dirty="0" smtClean="0"/>
              <a:t> </a:t>
            </a:r>
            <a:r>
              <a:rPr lang="en-GB" dirty="0" err="1" smtClean="0"/>
              <a:t>celdas</a:t>
            </a:r>
            <a:r>
              <a:rPr lang="en-GB" dirty="0" smtClean="0"/>
              <a:t> de </a:t>
            </a:r>
            <a:r>
              <a:rPr lang="en-GB" dirty="0" err="1" smtClean="0"/>
              <a:t>carga</a:t>
            </a:r>
            <a:r>
              <a:rPr lang="en-GB" dirty="0" smtClean="0"/>
              <a:t> y </a:t>
            </a:r>
            <a:r>
              <a:rPr lang="en-GB" dirty="0" err="1" smtClean="0"/>
              <a:t>accesorios</a:t>
            </a:r>
            <a:r>
              <a:rPr lang="en-GB" dirty="0" smtClean="0"/>
              <a:t>.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xmlns="" val="415028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Nuestra</a:t>
            </a:r>
            <a:r>
              <a:rPr lang="en-GB" dirty="0" smtClean="0"/>
              <a:t> </a:t>
            </a:r>
            <a:r>
              <a:rPr lang="en-GB" dirty="0" err="1" smtClean="0"/>
              <a:t>Estrategia</a:t>
            </a:r>
            <a:endParaRPr lang="en-US" dirty="0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En el </a:t>
            </a:r>
            <a:r>
              <a:rPr lang="en-GB" dirty="0" err="1" smtClean="0"/>
              <a:t>Reino</a:t>
            </a:r>
            <a:r>
              <a:rPr lang="en-GB" dirty="0" smtClean="0"/>
              <a:t> </a:t>
            </a:r>
            <a:r>
              <a:rPr lang="en-GB" dirty="0" err="1" smtClean="0"/>
              <a:t>Unido</a:t>
            </a:r>
            <a:r>
              <a:rPr lang="en-GB" dirty="0" smtClean="0"/>
              <a:t> </a:t>
            </a:r>
            <a:r>
              <a:rPr lang="en-GB" dirty="0" smtClean="0"/>
              <a:t>– </a:t>
            </a:r>
            <a:r>
              <a:rPr lang="en-GB" dirty="0" err="1" smtClean="0"/>
              <a:t>trabajamos</a:t>
            </a:r>
            <a:r>
              <a:rPr lang="en-GB" dirty="0" smtClean="0"/>
              <a:t> </a:t>
            </a:r>
            <a:r>
              <a:rPr lang="en-GB" dirty="0" smtClean="0"/>
              <a:t>a </a:t>
            </a:r>
            <a:r>
              <a:rPr lang="en-GB" dirty="0" err="1" smtClean="0"/>
              <a:t>traves</a:t>
            </a:r>
            <a:r>
              <a:rPr lang="en-GB" dirty="0" smtClean="0"/>
              <a:t> de </a:t>
            </a:r>
            <a:r>
              <a:rPr lang="en-GB" dirty="0" err="1" smtClean="0"/>
              <a:t>integradores</a:t>
            </a:r>
            <a:r>
              <a:rPr lang="en-GB" dirty="0" smtClean="0"/>
              <a:t> de </a:t>
            </a:r>
            <a:r>
              <a:rPr lang="en-GB" dirty="0" err="1" smtClean="0"/>
              <a:t>sistemas</a:t>
            </a:r>
            <a:r>
              <a:rPr lang="en-GB" dirty="0" smtClean="0"/>
              <a:t> y OEM’s </a:t>
            </a:r>
            <a:r>
              <a:rPr lang="en-GB" dirty="0" err="1" smtClean="0"/>
              <a:t>mas</a:t>
            </a:r>
            <a:r>
              <a:rPr lang="en-GB" dirty="0" smtClean="0"/>
              <a:t> </a:t>
            </a:r>
            <a:r>
              <a:rPr lang="en-GB" dirty="0" err="1" smtClean="0"/>
              <a:t>que</a:t>
            </a:r>
            <a:r>
              <a:rPr lang="en-GB" dirty="0" smtClean="0"/>
              <a:t> vender a </a:t>
            </a:r>
            <a:r>
              <a:rPr lang="en-GB" dirty="0" err="1" smtClean="0"/>
              <a:t>clientes</a:t>
            </a:r>
            <a:r>
              <a:rPr lang="en-GB" dirty="0" smtClean="0"/>
              <a:t> finales.</a:t>
            </a:r>
            <a:endParaRPr lang="en-GB" dirty="0" smtClean="0"/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En </a:t>
            </a:r>
            <a:r>
              <a:rPr lang="en-GB" dirty="0" err="1" smtClean="0"/>
              <a:t>mercados</a:t>
            </a:r>
            <a:r>
              <a:rPr lang="en-GB" dirty="0" smtClean="0"/>
              <a:t> de </a:t>
            </a:r>
            <a:r>
              <a:rPr lang="en-GB" dirty="0" err="1" smtClean="0"/>
              <a:t>Exportacion</a:t>
            </a:r>
            <a:r>
              <a:rPr lang="en-GB" dirty="0" smtClean="0"/>
              <a:t> </a:t>
            </a:r>
            <a:r>
              <a:rPr lang="en-GB" dirty="0" smtClean="0"/>
              <a:t>– </a:t>
            </a:r>
            <a:r>
              <a:rPr lang="en-GB" dirty="0" err="1" smtClean="0"/>
              <a:t>trabajamos</a:t>
            </a:r>
            <a:r>
              <a:rPr lang="en-GB" dirty="0" smtClean="0"/>
              <a:t> a </a:t>
            </a:r>
            <a:r>
              <a:rPr lang="en-GB" dirty="0" err="1" smtClean="0"/>
              <a:t>traves</a:t>
            </a:r>
            <a:r>
              <a:rPr lang="en-GB" dirty="0" smtClean="0"/>
              <a:t> de </a:t>
            </a:r>
            <a:r>
              <a:rPr lang="en-GB" dirty="0" err="1" smtClean="0"/>
              <a:t>distribuidores</a:t>
            </a:r>
            <a:r>
              <a:rPr lang="en-GB" dirty="0" smtClean="0"/>
              <a:t> y OEM’s.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63948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err="1" smtClean="0"/>
              <a:t>Organizacion</a:t>
            </a:r>
            <a:endParaRPr lang="en-US" dirty="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dirty="0" smtClean="0"/>
              <a:t>Thames Side Sensors Ltd. </a:t>
            </a:r>
            <a:r>
              <a:rPr lang="en-GB" dirty="0" smtClean="0"/>
              <a:t>Opera </a:t>
            </a:r>
            <a:r>
              <a:rPr lang="en-GB" dirty="0" err="1" smtClean="0"/>
              <a:t>como</a:t>
            </a:r>
            <a:r>
              <a:rPr lang="en-GB" dirty="0" smtClean="0"/>
              <a:t> </a:t>
            </a:r>
            <a:r>
              <a:rPr lang="en-GB" dirty="0" err="1" smtClean="0"/>
              <a:t>una</a:t>
            </a:r>
            <a:r>
              <a:rPr lang="en-GB" dirty="0" smtClean="0"/>
              <a:t> </a:t>
            </a:r>
            <a:r>
              <a:rPr lang="en-GB" dirty="0" err="1" smtClean="0"/>
              <a:t>compañia</a:t>
            </a:r>
            <a:r>
              <a:rPr lang="en-GB" dirty="0" smtClean="0"/>
              <a:t> y </a:t>
            </a:r>
            <a:r>
              <a:rPr lang="en-GB" dirty="0" err="1" smtClean="0"/>
              <a:t>marca</a:t>
            </a:r>
            <a:r>
              <a:rPr lang="en-GB" dirty="0" smtClean="0"/>
              <a:t> </a:t>
            </a:r>
            <a:r>
              <a:rPr lang="en-GB" dirty="0" err="1" smtClean="0"/>
              <a:t>independiente</a:t>
            </a:r>
            <a:r>
              <a:rPr lang="en-GB" dirty="0" smtClean="0"/>
              <a:t> </a:t>
            </a:r>
            <a:r>
              <a:rPr lang="en-GB" dirty="0" err="1" smtClean="0"/>
              <a:t>dentro</a:t>
            </a:r>
            <a:r>
              <a:rPr lang="en-GB" dirty="0" smtClean="0"/>
              <a:t> del </a:t>
            </a:r>
            <a:r>
              <a:rPr lang="en-GB" dirty="0" err="1" smtClean="0"/>
              <a:t>grupo</a:t>
            </a:r>
            <a:r>
              <a:rPr lang="en-GB" dirty="0" smtClean="0"/>
              <a:t> </a:t>
            </a:r>
            <a:r>
              <a:rPr lang="en-GB" dirty="0" err="1" smtClean="0"/>
              <a:t>español</a:t>
            </a:r>
            <a:r>
              <a:rPr lang="en-GB" dirty="0" smtClean="0"/>
              <a:t> </a:t>
            </a:r>
            <a:r>
              <a:rPr lang="en-GB" dirty="0" smtClean="0"/>
              <a:t>“</a:t>
            </a:r>
            <a:r>
              <a:rPr lang="en-GB" dirty="0" err="1" smtClean="0"/>
              <a:t>Tecnicas</a:t>
            </a:r>
            <a:r>
              <a:rPr lang="en-GB" dirty="0" smtClean="0"/>
              <a:t> de Electronica y </a:t>
            </a:r>
            <a:r>
              <a:rPr lang="en-GB" dirty="0" err="1" smtClean="0"/>
              <a:t>Automatismos</a:t>
            </a:r>
            <a:r>
              <a:rPr lang="en-GB" dirty="0" smtClean="0"/>
              <a:t> SA</a:t>
            </a:r>
            <a:r>
              <a:rPr lang="en-GB" dirty="0" smtClean="0"/>
              <a:t>” </a:t>
            </a:r>
            <a:endParaRPr lang="en-GB" dirty="0" smtClean="0"/>
          </a:p>
          <a:p>
            <a:pPr eaLnBrk="1" hangingPunct="1"/>
            <a:endParaRPr lang="en-GB" sz="1400" dirty="0" smtClean="0"/>
          </a:p>
          <a:p>
            <a:pPr eaLnBrk="1" hangingPunct="1"/>
            <a:r>
              <a:rPr lang="en-GB" dirty="0" smtClean="0"/>
              <a:t>Similar </a:t>
            </a:r>
            <a:r>
              <a:rPr lang="en-GB" dirty="0" smtClean="0"/>
              <a:t>a </a:t>
            </a:r>
            <a:r>
              <a:rPr lang="en-GB" dirty="0" smtClean="0"/>
              <a:t>Volkswagen Audi Group (VAG) </a:t>
            </a:r>
            <a:r>
              <a:rPr lang="en-GB" dirty="0" err="1" smtClean="0"/>
              <a:t>donde</a:t>
            </a:r>
            <a:r>
              <a:rPr lang="en-GB" dirty="0" smtClean="0"/>
              <a:t> </a:t>
            </a:r>
            <a:r>
              <a:rPr lang="en-GB" dirty="0" err="1" smtClean="0"/>
              <a:t>existen</a:t>
            </a:r>
            <a:r>
              <a:rPr lang="en-GB" dirty="0" smtClean="0"/>
              <a:t> </a:t>
            </a:r>
            <a:r>
              <a:rPr lang="en-GB" dirty="0" err="1" smtClean="0"/>
              <a:t>diferentes</a:t>
            </a:r>
            <a:r>
              <a:rPr lang="en-GB" dirty="0" smtClean="0"/>
              <a:t> </a:t>
            </a:r>
            <a:r>
              <a:rPr lang="en-GB" dirty="0" err="1" smtClean="0"/>
              <a:t>marcas</a:t>
            </a:r>
            <a:r>
              <a:rPr lang="en-GB" dirty="0" smtClean="0"/>
              <a:t> </a:t>
            </a:r>
            <a:r>
              <a:rPr lang="en-GB" dirty="0" err="1" smtClean="0"/>
              <a:t>compitiendo</a:t>
            </a:r>
            <a:r>
              <a:rPr lang="en-GB" dirty="0" smtClean="0"/>
              <a:t> en el </a:t>
            </a:r>
            <a:r>
              <a:rPr lang="en-GB" dirty="0" err="1" smtClean="0"/>
              <a:t>mismo</a:t>
            </a:r>
            <a:r>
              <a:rPr lang="en-GB" dirty="0" smtClean="0"/>
              <a:t> </a:t>
            </a:r>
            <a:r>
              <a:rPr lang="en-GB" dirty="0" err="1" smtClean="0"/>
              <a:t>mercado</a:t>
            </a:r>
            <a:r>
              <a:rPr lang="en-GB" dirty="0" smtClean="0"/>
              <a:t> con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propia</a:t>
            </a:r>
            <a:r>
              <a:rPr lang="en-GB" dirty="0" smtClean="0"/>
              <a:t> </a:t>
            </a:r>
            <a:r>
              <a:rPr lang="en-GB" dirty="0" err="1" smtClean="0"/>
              <a:t>linea</a:t>
            </a:r>
            <a:r>
              <a:rPr lang="en-GB" dirty="0" smtClean="0"/>
              <a:t> de </a:t>
            </a:r>
            <a:r>
              <a:rPr lang="en-GB" dirty="0" err="1" smtClean="0"/>
              <a:t>productos</a:t>
            </a:r>
            <a:r>
              <a:rPr lang="en-GB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22397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err="1" smtClean="0"/>
              <a:t>Grupo</a:t>
            </a:r>
            <a:r>
              <a:rPr lang="en-GB" dirty="0" smtClean="0"/>
              <a:t> </a:t>
            </a:r>
            <a:r>
              <a:rPr lang="en-GB" dirty="0" err="1" smtClean="0"/>
              <a:t>Tecnicas</a:t>
            </a:r>
            <a:endParaRPr lang="en-US" dirty="0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3 </a:t>
            </a:r>
            <a:r>
              <a:rPr lang="en-GB" dirty="0" err="1" smtClean="0"/>
              <a:t>Compañias</a:t>
            </a:r>
            <a:endParaRPr lang="en-GB" dirty="0" smtClean="0"/>
          </a:p>
          <a:p>
            <a:pPr eaLnBrk="1" hangingPunct="1"/>
            <a:r>
              <a:rPr lang="en-GB" dirty="0" smtClean="0"/>
              <a:t>15 </a:t>
            </a:r>
            <a:r>
              <a:rPr lang="en-GB" dirty="0" err="1" smtClean="0"/>
              <a:t>millones</a:t>
            </a:r>
            <a:r>
              <a:rPr lang="en-GB" dirty="0" smtClean="0"/>
              <a:t> de Euros en </a:t>
            </a:r>
            <a:r>
              <a:rPr lang="en-GB" dirty="0" err="1" smtClean="0"/>
              <a:t>ventas</a:t>
            </a:r>
            <a:endParaRPr lang="en-GB" dirty="0" smtClean="0"/>
          </a:p>
          <a:p>
            <a:pPr eaLnBrk="1" hangingPunct="1"/>
            <a:r>
              <a:rPr lang="en-GB" dirty="0" smtClean="0"/>
              <a:t>150 </a:t>
            </a:r>
            <a:r>
              <a:rPr lang="en-GB" dirty="0" err="1" smtClean="0"/>
              <a:t>empleados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501792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00" y="4545192"/>
            <a:ext cx="2448000" cy="6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Organization Chart 6"/>
          <p:cNvGrpSpPr>
            <a:grpSpLocks noChangeAspect="1"/>
          </p:cNvGrpSpPr>
          <p:nvPr/>
        </p:nvGrpSpPr>
        <p:grpSpPr bwMode="auto">
          <a:xfrm>
            <a:off x="899592" y="1336346"/>
            <a:ext cx="8064896" cy="5044982"/>
            <a:chOff x="1152" y="1299"/>
            <a:chExt cx="3384" cy="1405"/>
          </a:xfrm>
        </p:grpSpPr>
        <p:graphicFrame>
          <p:nvGraphicFramePr>
            <p:cNvPr id="5" name="Diagram 4"/>
            <p:cNvGraphicFramePr/>
            <p:nvPr>
              <p:extLst>
                <p:ext uri="{D42A27DB-BD31-4B8C-83A1-F6EECF244321}">
                  <p14:modId xmlns:p14="http://schemas.microsoft.com/office/powerpoint/2010/main" xmlns="" val="1953500038"/>
                </p:ext>
              </p:extLst>
            </p:nvPr>
          </p:nvGraphicFramePr>
          <p:xfrm>
            <a:off x="1152" y="1299"/>
            <a:ext cx="3384" cy="11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6" name="Picture 23" descr="Thames Side logo"/>
            <p:cNvSpPr>
              <a:spLocks noChangeAspect="1" noChangeArrowheads="1"/>
            </p:cNvSpPr>
            <p:nvPr/>
          </p:nvSpPr>
          <p:spPr bwMode="auto">
            <a:xfrm>
              <a:off x="1182" y="2560"/>
              <a:ext cx="71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74638"/>
            <a:ext cx="8136904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err="1" smtClean="0"/>
              <a:t>Organizacion</a:t>
            </a:r>
            <a:endParaRPr lang="en-US" dirty="0" smtClean="0"/>
          </a:p>
        </p:txBody>
      </p:sp>
      <p:grpSp>
        <p:nvGrpSpPr>
          <p:cNvPr id="7" name="Organization Chart 6"/>
          <p:cNvGrpSpPr>
            <a:grpSpLocks noChangeAspect="1"/>
          </p:cNvGrpSpPr>
          <p:nvPr/>
        </p:nvGrpSpPr>
        <p:grpSpPr bwMode="auto">
          <a:xfrm>
            <a:off x="899592" y="1340768"/>
            <a:ext cx="8064896" cy="5044982"/>
            <a:chOff x="1152" y="1299"/>
            <a:chExt cx="3384" cy="1405"/>
          </a:xfrm>
        </p:grpSpPr>
        <p:graphicFrame>
          <p:nvGraphicFramePr>
            <p:cNvPr id="8" name="Diagram 7"/>
            <p:cNvGraphicFramePr/>
            <p:nvPr>
              <p:extLst>
                <p:ext uri="{D42A27DB-BD31-4B8C-83A1-F6EECF244321}">
                  <p14:modId xmlns:p14="http://schemas.microsoft.com/office/powerpoint/2010/main" xmlns="" val="3072835910"/>
                </p:ext>
              </p:extLst>
            </p:nvPr>
          </p:nvGraphicFramePr>
          <p:xfrm>
            <a:off x="1152" y="1299"/>
            <a:ext cx="3384" cy="11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9" name="Picture 23" descr="Thames Side logo"/>
            <p:cNvSpPr>
              <a:spLocks noChangeAspect="1" noChangeArrowheads="1"/>
            </p:cNvSpPr>
            <p:nvPr/>
          </p:nvSpPr>
          <p:spPr bwMode="auto">
            <a:xfrm>
              <a:off x="1182" y="2560"/>
              <a:ext cx="719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xmlns="" val="2542243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title"/>
          </p:nvPr>
        </p:nvSpPr>
        <p:spPr>
          <a:xfrm>
            <a:off x="806896" y="260648"/>
            <a:ext cx="82296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err="1" smtClean="0"/>
              <a:t>Unicacion</a:t>
            </a:r>
            <a:r>
              <a:rPr lang="en-GB" dirty="0" smtClean="0"/>
              <a:t> de </a:t>
            </a:r>
            <a:r>
              <a:rPr lang="en-GB" dirty="0" err="1" smtClean="0"/>
              <a:t>Manufactura</a:t>
            </a:r>
            <a:endParaRPr lang="en-US" dirty="0" smtClean="0"/>
          </a:p>
        </p:txBody>
      </p:sp>
      <p:grpSp>
        <p:nvGrpSpPr>
          <p:cNvPr id="12" name="Group 11"/>
          <p:cNvGrpSpPr/>
          <p:nvPr/>
        </p:nvGrpSpPr>
        <p:grpSpPr>
          <a:xfrm>
            <a:off x="1691680" y="1556792"/>
            <a:ext cx="6531251" cy="4265464"/>
            <a:chOff x="1498186" y="1556792"/>
            <a:chExt cx="6531251" cy="4265464"/>
          </a:xfrm>
        </p:grpSpPr>
        <p:grpSp>
          <p:nvGrpSpPr>
            <p:cNvPr id="2" name="Organization Chart 7"/>
            <p:cNvGrpSpPr>
              <a:grpSpLocks/>
            </p:cNvGrpSpPr>
            <p:nvPr/>
          </p:nvGrpSpPr>
          <p:grpSpPr bwMode="auto">
            <a:xfrm>
              <a:off x="1498186" y="1556792"/>
              <a:ext cx="6531251" cy="4265464"/>
              <a:chOff x="412" y="1209"/>
              <a:chExt cx="2640" cy="720"/>
            </a:xfrm>
          </p:grpSpPr>
          <p:cxnSp>
            <p:nvCxnSpPr>
              <p:cNvPr id="1029" name="_s1029"/>
              <p:cNvCxnSpPr>
                <a:cxnSpLocks noChangeShapeType="1"/>
                <a:stCxn id="5" idx="6"/>
                <a:endCxn id="3" idx="2"/>
              </p:cNvCxnSpPr>
              <p:nvPr/>
            </p:nvCxnSpPr>
            <p:spPr bwMode="auto">
              <a:xfrm flipV="1">
                <a:off x="844" y="1497"/>
                <a:ext cx="884" cy="14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3" name="_s1031"/>
              <p:cNvSpPr>
                <a:spLocks noChangeArrowheads="1"/>
              </p:cNvSpPr>
              <p:nvPr/>
            </p:nvSpPr>
            <p:spPr bwMode="auto">
              <a:xfrm>
                <a:off x="1296" y="1209"/>
                <a:ext cx="864" cy="288"/>
              </a:xfrm>
              <a:prstGeom prst="bevel">
                <a:avLst>
                  <a:gd name="adj" fmla="val 12500"/>
                </a:avLst>
              </a:prstGeom>
              <a:solidFill>
                <a:srgbClr val="C0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1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rPr>
                  <a:t>Tecnicas</a:t>
                </a:r>
                <a:endParaRPr lang="en-GB" sz="2400" b="1" dirty="0">
                  <a:solidFill>
                    <a:schemeClr val="bg1"/>
                  </a:solidFill>
                  <a:latin typeface="Arial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rPr>
                  <a:t>Group</a:t>
                </a: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5" name="_s1033"/>
              <p:cNvSpPr>
                <a:spLocks noChangeArrowheads="1"/>
              </p:cNvSpPr>
              <p:nvPr/>
            </p:nvSpPr>
            <p:spPr bwMode="auto">
              <a:xfrm>
                <a:off x="412" y="1641"/>
                <a:ext cx="864" cy="288"/>
              </a:xfrm>
              <a:prstGeom prst="bevel">
                <a:avLst>
                  <a:gd name="adj" fmla="val 12500"/>
                </a:avLst>
              </a:prstGeom>
              <a:solidFill>
                <a:srgbClr val="C00000"/>
              </a:solidFill>
              <a:ln w="31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1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rPr>
                  <a:t>Barcelona</a:t>
                </a: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" name="_s1034"/>
              <p:cNvSpPr>
                <a:spLocks noChangeArrowheads="1"/>
              </p:cNvSpPr>
              <p:nvPr/>
            </p:nvSpPr>
            <p:spPr bwMode="auto">
              <a:xfrm>
                <a:off x="2188" y="1641"/>
                <a:ext cx="864" cy="288"/>
              </a:xfrm>
              <a:prstGeom prst="bevel">
                <a:avLst>
                  <a:gd name="adj" fmla="val 12500"/>
                </a:avLst>
              </a:prstGeom>
              <a:solidFill>
                <a:srgbClr val="C00000"/>
              </a:solidFill>
              <a:ln w="317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1" i="0" u="none" strike="noStrike" cap="none" normalizeH="0" baseline="0" dirty="0" err="1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charset="0"/>
                  </a:rPr>
                  <a:t>Marruecos</a:t>
                </a:r>
                <a:endPara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endParaRPr>
              </a:p>
            </p:txBody>
          </p:sp>
        </p:grpSp>
        <p:cxnSp>
          <p:nvCxnSpPr>
            <p:cNvPr id="13" name="_s1029"/>
            <p:cNvCxnSpPr>
              <a:cxnSpLocks noChangeShapeType="1"/>
              <a:stCxn id="6" idx="6"/>
              <a:endCxn id="3" idx="2"/>
            </p:cNvCxnSpPr>
            <p:nvPr/>
          </p:nvCxnSpPr>
          <p:spPr bwMode="auto">
            <a:xfrm flipH="1" flipV="1">
              <a:off x="4753916" y="3262978"/>
              <a:ext cx="2206771" cy="8530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xmlns="" val="36770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S_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TSS_2013</Template>
  <TotalTime>0</TotalTime>
  <Words>601</Words>
  <Application>Microsoft Office PowerPoint</Application>
  <PresentationFormat>Presentación en pantalla (4:3)</PresentationFormat>
  <Paragraphs>120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3" baseType="lpstr">
      <vt:lpstr>TSS_2013</vt:lpstr>
      <vt:lpstr>Porque escoger Thames Side?</vt:lpstr>
      <vt:lpstr>La Compañia</vt:lpstr>
      <vt:lpstr>Nuestra Estrategia</vt:lpstr>
      <vt:lpstr>Nuestra Estrategia</vt:lpstr>
      <vt:lpstr>Nuestra Estrategia</vt:lpstr>
      <vt:lpstr>Organizacion</vt:lpstr>
      <vt:lpstr>Grupo Tecnicas</vt:lpstr>
      <vt:lpstr>Organizacion</vt:lpstr>
      <vt:lpstr>Unicacion de Manufactura</vt:lpstr>
      <vt:lpstr>Certificaciones de Thames Side Sensors</vt:lpstr>
      <vt:lpstr>Aplicaciones Industriales</vt:lpstr>
      <vt:lpstr>Aplicaciones Industriales</vt:lpstr>
      <vt:lpstr>Petroleo</vt:lpstr>
      <vt:lpstr>Industria de Proceso</vt:lpstr>
      <vt:lpstr>Industria de Proceso</vt:lpstr>
      <vt:lpstr>OEM’s</vt:lpstr>
      <vt:lpstr>Basculas vehiculares y pesaje en movimiento</vt:lpstr>
      <vt:lpstr>Linea de Productos</vt:lpstr>
      <vt:lpstr>Linea de Productos</vt:lpstr>
      <vt:lpstr>Celdas de carga para proceso</vt:lpstr>
      <vt:lpstr>Electronica</vt:lpstr>
      <vt:lpstr>Gracias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2013-07-19T08:54:44Z</dcterms:created>
  <dcterms:modified xsi:type="dcterms:W3CDTF">2013-09-10T17:54:28Z</dcterms:modified>
</cp:coreProperties>
</file>